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2c2c725783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639b217fd47ec"/>
  </p:sldMasterIdLst>
  <p:sldIdLst>
    <p:sldId xmlns:r="http://schemas.openxmlformats.org/officeDocument/2006/relationships" id="256" r:id="R2f0487aee8014e7f"/>
    <p:sldId xmlns:r="http://schemas.openxmlformats.org/officeDocument/2006/relationships" id="257" r:id="R4fb4ef10c3c246dd"/>
    <p:sldId xmlns:r="http://schemas.openxmlformats.org/officeDocument/2006/relationships" id="258" r:id="R5958871d9dc54c42"/>
    <p:sldId xmlns:r="http://schemas.openxmlformats.org/officeDocument/2006/relationships" id="259" r:id="R43756b9bc87e49f1"/>
    <p:sldId xmlns:r="http://schemas.openxmlformats.org/officeDocument/2006/relationships" id="260" r:id="R94d06bd002274366"/>
    <p:sldId xmlns:r="http://schemas.openxmlformats.org/officeDocument/2006/relationships" id="261" r:id="R95b9ba1e6a964312"/>
    <p:sldId xmlns:r="http://schemas.openxmlformats.org/officeDocument/2006/relationships" id="262" r:id="Rc9122907583b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639b217fd47ec" /><Relationship Type="http://schemas.openxmlformats.org/officeDocument/2006/relationships/slide" Target="/ppt/slides/slide1.xml" Id="R2f0487aee8014e7f" /><Relationship Type="http://schemas.openxmlformats.org/officeDocument/2006/relationships/slide" Target="/ppt/slides/slide2.xml" Id="R4fb4ef10c3c246dd" /><Relationship Type="http://schemas.openxmlformats.org/officeDocument/2006/relationships/slide" Target="/ppt/slides/slide3.xml" Id="R5958871d9dc54c42" /><Relationship Type="http://schemas.openxmlformats.org/officeDocument/2006/relationships/slide" Target="/ppt/slides/slide4.xml" Id="R43756b9bc87e49f1" /><Relationship Type="http://schemas.openxmlformats.org/officeDocument/2006/relationships/slide" Target="/ppt/slides/slide5.xml" Id="R94d06bd002274366" /><Relationship Type="http://schemas.openxmlformats.org/officeDocument/2006/relationships/slide" Target="/ppt/slides/slide6.xml" Id="R95b9ba1e6a964312" /><Relationship Type="http://schemas.openxmlformats.org/officeDocument/2006/relationships/slide" Target="/ppt/slides/slide7.xml" Id="Rc9122907583b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99292d17644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a59a166d740ca" /><Relationship Type="http://schemas.openxmlformats.org/officeDocument/2006/relationships/theme" Target="/ppt/slideMasters/theme/theme1.xml" Id="Rce699a0c400b48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6a59a166d7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825be3b57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4df129422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458124c8d45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25ea863c2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bd523c53641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6ca4a0121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ad836caea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