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1945aa817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59f306fda4738"/>
  </p:sldMasterIdLst>
  <p:sldIdLst>
    <p:sldId xmlns:r="http://schemas.openxmlformats.org/officeDocument/2006/relationships" id="256" r:id="Rf42cba43c967464a"/>
    <p:sldId xmlns:r="http://schemas.openxmlformats.org/officeDocument/2006/relationships" id="257" r:id="Re9d355439b894f9b"/>
    <p:sldId xmlns:r="http://schemas.openxmlformats.org/officeDocument/2006/relationships" id="258" r:id="R9844076b2b4e4bdd"/>
    <p:sldId xmlns:r="http://schemas.openxmlformats.org/officeDocument/2006/relationships" id="259" r:id="R5e60dc12e7ca4067"/>
    <p:sldId xmlns:r="http://schemas.openxmlformats.org/officeDocument/2006/relationships" id="260" r:id="Rb0a6bbdcdd19441e"/>
    <p:sldId xmlns:r="http://schemas.openxmlformats.org/officeDocument/2006/relationships" id="261" r:id="Rba532112f2b341e9"/>
    <p:sldId xmlns:r="http://schemas.openxmlformats.org/officeDocument/2006/relationships" id="262" r:id="Rdd3c9e024637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59f306fda4738" /><Relationship Type="http://schemas.openxmlformats.org/officeDocument/2006/relationships/slide" Target="/ppt/slides/slide1.xml" Id="Rf42cba43c967464a" /><Relationship Type="http://schemas.openxmlformats.org/officeDocument/2006/relationships/slide" Target="/ppt/slides/slide2.xml" Id="Re9d355439b894f9b" /><Relationship Type="http://schemas.openxmlformats.org/officeDocument/2006/relationships/slide" Target="/ppt/slides/slide3.xml" Id="R9844076b2b4e4bdd" /><Relationship Type="http://schemas.openxmlformats.org/officeDocument/2006/relationships/slide" Target="/ppt/slides/slide4.xml" Id="R5e60dc12e7ca4067" /><Relationship Type="http://schemas.openxmlformats.org/officeDocument/2006/relationships/slide" Target="/ppt/slides/slide5.xml" Id="Rb0a6bbdcdd19441e" /><Relationship Type="http://schemas.openxmlformats.org/officeDocument/2006/relationships/slide" Target="/ppt/slides/slide6.xml" Id="Rba532112f2b341e9" /><Relationship Type="http://schemas.openxmlformats.org/officeDocument/2006/relationships/slide" Target="/ppt/slides/slide7.xml" Id="Rdd3c9e024637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e6289ea2a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2dcdd437a4bf0" /><Relationship Type="http://schemas.openxmlformats.org/officeDocument/2006/relationships/theme" Target="/ppt/slideMasters/theme/theme1.xml" Id="R2c189aa026a1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2dcdd437a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6d320b8a3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66ac94f4f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090123459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7d9a4eb4c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9be1fd5c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3862f8607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52202334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