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a5d7d2212e41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72c6c8554c4503"/>
  </p:sldMasterIdLst>
  <p:sldIdLst>
    <p:sldId xmlns:r="http://schemas.openxmlformats.org/officeDocument/2006/relationships" id="256" r:id="R3ec9cce245924f92"/>
    <p:sldId xmlns:r="http://schemas.openxmlformats.org/officeDocument/2006/relationships" id="257" r:id="Rb325cd5766574d8c"/>
    <p:sldId xmlns:r="http://schemas.openxmlformats.org/officeDocument/2006/relationships" id="258" r:id="Ra80080b7b6aa4afd"/>
    <p:sldId xmlns:r="http://schemas.openxmlformats.org/officeDocument/2006/relationships" id="259" r:id="Rde873d7e62034a9b"/>
    <p:sldId xmlns:r="http://schemas.openxmlformats.org/officeDocument/2006/relationships" id="260" r:id="R8cbcfd851d6a452e"/>
    <p:sldId xmlns:r="http://schemas.openxmlformats.org/officeDocument/2006/relationships" id="261" r:id="R594c7f3fb1af4fde"/>
    <p:sldId xmlns:r="http://schemas.openxmlformats.org/officeDocument/2006/relationships" id="262" r:id="R3f60f4ef966e4e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2c6c8554c4503" /><Relationship Type="http://schemas.openxmlformats.org/officeDocument/2006/relationships/slide" Target="/ppt/slides/slide1.xml" Id="R3ec9cce245924f92" /><Relationship Type="http://schemas.openxmlformats.org/officeDocument/2006/relationships/slide" Target="/ppt/slides/slide2.xml" Id="Rb325cd5766574d8c" /><Relationship Type="http://schemas.openxmlformats.org/officeDocument/2006/relationships/slide" Target="/ppt/slides/slide3.xml" Id="Ra80080b7b6aa4afd" /><Relationship Type="http://schemas.openxmlformats.org/officeDocument/2006/relationships/slide" Target="/ppt/slides/slide4.xml" Id="Rde873d7e62034a9b" /><Relationship Type="http://schemas.openxmlformats.org/officeDocument/2006/relationships/slide" Target="/ppt/slides/slide5.xml" Id="R8cbcfd851d6a452e" /><Relationship Type="http://schemas.openxmlformats.org/officeDocument/2006/relationships/slide" Target="/ppt/slides/slide6.xml" Id="R594c7f3fb1af4fde" /><Relationship Type="http://schemas.openxmlformats.org/officeDocument/2006/relationships/slide" Target="/ppt/slides/slide7.xml" Id="R3f60f4ef966e4e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2189c1b15e43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f44a3b5bf4b0b" /><Relationship Type="http://schemas.openxmlformats.org/officeDocument/2006/relationships/theme" Target="/ppt/slideMasters/theme/theme1.xml" Id="R4c67c020edc745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2f44a3b5bf4b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a3687f04244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382ae3f2e42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b004259f448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6d80865a840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a029c69704d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dae57f36047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8c8f05aa444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VVS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VVS RÅDGIVNING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5 205 008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5 218 084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BAKKAN GISLE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Stokkanvegen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gisle.bakkan@gmail.com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915 083 196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