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c0e81fee42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4e7bb524141c7"/>
  </p:sldMasterIdLst>
  <p:sldIdLst>
    <p:sldId xmlns:r="http://schemas.openxmlformats.org/officeDocument/2006/relationships" id="256" r:id="R25bc535423254a6b"/>
    <p:sldId xmlns:r="http://schemas.openxmlformats.org/officeDocument/2006/relationships" id="257" r:id="Rfdd04f963bd54dba"/>
    <p:sldId xmlns:r="http://schemas.openxmlformats.org/officeDocument/2006/relationships" id="258" r:id="R09710995e47f4f3b"/>
    <p:sldId xmlns:r="http://schemas.openxmlformats.org/officeDocument/2006/relationships" id="259" r:id="Rbb18a72b315648fd"/>
    <p:sldId xmlns:r="http://schemas.openxmlformats.org/officeDocument/2006/relationships" id="260" r:id="Re3e099a49cc741b6"/>
    <p:sldId xmlns:r="http://schemas.openxmlformats.org/officeDocument/2006/relationships" id="261" r:id="R5070dee37fe44c5a"/>
    <p:sldId xmlns:r="http://schemas.openxmlformats.org/officeDocument/2006/relationships" id="262" r:id="Rc146aa715b9b40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4e7bb524141c7" /><Relationship Type="http://schemas.openxmlformats.org/officeDocument/2006/relationships/slide" Target="/ppt/slides/slide1.xml" Id="R25bc535423254a6b" /><Relationship Type="http://schemas.openxmlformats.org/officeDocument/2006/relationships/slide" Target="/ppt/slides/slide2.xml" Id="Rfdd04f963bd54dba" /><Relationship Type="http://schemas.openxmlformats.org/officeDocument/2006/relationships/slide" Target="/ppt/slides/slide3.xml" Id="R09710995e47f4f3b" /><Relationship Type="http://schemas.openxmlformats.org/officeDocument/2006/relationships/slide" Target="/ppt/slides/slide4.xml" Id="Rbb18a72b315648fd" /><Relationship Type="http://schemas.openxmlformats.org/officeDocument/2006/relationships/slide" Target="/ppt/slides/slide5.xml" Id="Re3e099a49cc741b6" /><Relationship Type="http://schemas.openxmlformats.org/officeDocument/2006/relationships/slide" Target="/ppt/slides/slide6.xml" Id="R5070dee37fe44c5a" /><Relationship Type="http://schemas.openxmlformats.org/officeDocument/2006/relationships/slide" Target="/ppt/slides/slide7.xml" Id="Rc146aa715b9b40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fa0106f0b40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692d2ecb74f1e" /><Relationship Type="http://schemas.openxmlformats.org/officeDocument/2006/relationships/theme" Target="/ppt/slideMasters/theme/theme1.xml" Id="R6de3c5658d39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692d2ecb74f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df1cfed8148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65912ce6d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7095025c442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1e122867243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7e792bb4942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918c2bd814d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f27a308f6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