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f05dec474a4f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54e47f94814f78"/>
  </p:sldMasterIdLst>
  <p:sldIdLst>
    <p:sldId xmlns:r="http://schemas.openxmlformats.org/officeDocument/2006/relationships" id="256" r:id="Ra7b613ec926642ed"/>
    <p:sldId xmlns:r="http://schemas.openxmlformats.org/officeDocument/2006/relationships" id="257" r:id="R6bd84b6fec1b4ee0"/>
    <p:sldId xmlns:r="http://schemas.openxmlformats.org/officeDocument/2006/relationships" id="258" r:id="R8db67d2192ae433c"/>
    <p:sldId xmlns:r="http://schemas.openxmlformats.org/officeDocument/2006/relationships" id="259" r:id="R9831fe246e8f40c0"/>
    <p:sldId xmlns:r="http://schemas.openxmlformats.org/officeDocument/2006/relationships" id="260" r:id="R91752bb1c49c4ce7"/>
    <p:sldId xmlns:r="http://schemas.openxmlformats.org/officeDocument/2006/relationships" id="261" r:id="R4d4e2be3eae942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54e47f94814f78" /><Relationship Type="http://schemas.openxmlformats.org/officeDocument/2006/relationships/slide" Target="/ppt/slides/slide1.xml" Id="Ra7b613ec926642ed" /><Relationship Type="http://schemas.openxmlformats.org/officeDocument/2006/relationships/slide" Target="/ppt/slides/slide2.xml" Id="R6bd84b6fec1b4ee0" /><Relationship Type="http://schemas.openxmlformats.org/officeDocument/2006/relationships/slide" Target="/ppt/slides/slide3.xml" Id="R8db67d2192ae433c" /><Relationship Type="http://schemas.openxmlformats.org/officeDocument/2006/relationships/slide" Target="/ppt/slides/slide4.xml" Id="R9831fe246e8f40c0" /><Relationship Type="http://schemas.openxmlformats.org/officeDocument/2006/relationships/slide" Target="/ppt/slides/slide5.xml" Id="R91752bb1c49c4ce7" /><Relationship Type="http://schemas.openxmlformats.org/officeDocument/2006/relationships/slide" Target="/ppt/slides/slide6.xml" Id="R4d4e2be3eae942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de129198774c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b4bb25a994975" /><Relationship Type="http://schemas.openxmlformats.org/officeDocument/2006/relationships/theme" Target="/ppt/slideMasters/theme/theme1.xml" Id="R0350e07bff174f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5b4bb25a9949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e990ed5e84c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63038b07643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47586ad5a4f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609fb3aff4e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48f5ab8b64f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36c2920a445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