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c110d7c1a4f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d379ecd0d4264"/>
  </p:sldMasterIdLst>
  <p:sldIdLst>
    <p:sldId xmlns:r="http://schemas.openxmlformats.org/officeDocument/2006/relationships" id="256" r:id="R09036277bf4740b9"/>
    <p:sldId xmlns:r="http://schemas.openxmlformats.org/officeDocument/2006/relationships" id="257" r:id="R05932fba88fe416b"/>
    <p:sldId xmlns:r="http://schemas.openxmlformats.org/officeDocument/2006/relationships" id="258" r:id="R67144e62e0ba43ea"/>
    <p:sldId xmlns:r="http://schemas.openxmlformats.org/officeDocument/2006/relationships" id="259" r:id="R9b9dbbf517964b52"/>
    <p:sldId xmlns:r="http://schemas.openxmlformats.org/officeDocument/2006/relationships" id="260" r:id="Rb092cef7f13548dd"/>
    <p:sldId xmlns:r="http://schemas.openxmlformats.org/officeDocument/2006/relationships" id="261" r:id="R1af0b8e285224e15"/>
    <p:sldId xmlns:r="http://schemas.openxmlformats.org/officeDocument/2006/relationships" id="262" r:id="R96686e554192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d379ecd0d4264" /><Relationship Type="http://schemas.openxmlformats.org/officeDocument/2006/relationships/slide" Target="/ppt/slides/slide1.xml" Id="R09036277bf4740b9" /><Relationship Type="http://schemas.openxmlformats.org/officeDocument/2006/relationships/slide" Target="/ppt/slides/slide2.xml" Id="R05932fba88fe416b" /><Relationship Type="http://schemas.openxmlformats.org/officeDocument/2006/relationships/slide" Target="/ppt/slides/slide3.xml" Id="R67144e62e0ba43ea" /><Relationship Type="http://schemas.openxmlformats.org/officeDocument/2006/relationships/slide" Target="/ppt/slides/slide4.xml" Id="R9b9dbbf517964b52" /><Relationship Type="http://schemas.openxmlformats.org/officeDocument/2006/relationships/slide" Target="/ppt/slides/slide5.xml" Id="Rb092cef7f13548dd" /><Relationship Type="http://schemas.openxmlformats.org/officeDocument/2006/relationships/slide" Target="/ppt/slides/slide6.xml" Id="R1af0b8e285224e15" /><Relationship Type="http://schemas.openxmlformats.org/officeDocument/2006/relationships/slide" Target="/ppt/slides/slide7.xml" Id="R96686e554192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74bdd6314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3117c55e4ad7" /><Relationship Type="http://schemas.openxmlformats.org/officeDocument/2006/relationships/theme" Target="/ppt/slideMasters/theme/theme1.xml" Id="R147589406ca3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e3117c55e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e3a43f810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30aef4a1a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5f8be12fd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1b2d20cae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548658ba6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72dc3cb5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6768d7795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