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15759970eb44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9fc10edb9341a8"/>
  </p:sldMasterIdLst>
  <p:sldIdLst>
    <p:sldId xmlns:r="http://schemas.openxmlformats.org/officeDocument/2006/relationships" id="256" r:id="Rba973b44bb324eea"/>
    <p:sldId xmlns:r="http://schemas.openxmlformats.org/officeDocument/2006/relationships" id="257" r:id="Rbf126f12bc5d47dd"/>
    <p:sldId xmlns:r="http://schemas.openxmlformats.org/officeDocument/2006/relationships" id="258" r:id="R6ffaf40466cb4a9c"/>
    <p:sldId xmlns:r="http://schemas.openxmlformats.org/officeDocument/2006/relationships" id="259" r:id="R82f85c80f6ec4d1e"/>
    <p:sldId xmlns:r="http://schemas.openxmlformats.org/officeDocument/2006/relationships" id="260" r:id="Rd0420c1559b54681"/>
    <p:sldId xmlns:r="http://schemas.openxmlformats.org/officeDocument/2006/relationships" id="261" r:id="Rc623ee314a494a67"/>
    <p:sldId xmlns:r="http://schemas.openxmlformats.org/officeDocument/2006/relationships" id="262" r:id="Rd390374c3a72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fc10edb9341a8" /><Relationship Type="http://schemas.openxmlformats.org/officeDocument/2006/relationships/slide" Target="/ppt/slides/slide1.xml" Id="Rba973b44bb324eea" /><Relationship Type="http://schemas.openxmlformats.org/officeDocument/2006/relationships/slide" Target="/ppt/slides/slide2.xml" Id="Rbf126f12bc5d47dd" /><Relationship Type="http://schemas.openxmlformats.org/officeDocument/2006/relationships/slide" Target="/ppt/slides/slide3.xml" Id="R6ffaf40466cb4a9c" /><Relationship Type="http://schemas.openxmlformats.org/officeDocument/2006/relationships/slide" Target="/ppt/slides/slide4.xml" Id="R82f85c80f6ec4d1e" /><Relationship Type="http://schemas.openxmlformats.org/officeDocument/2006/relationships/slide" Target="/ppt/slides/slide5.xml" Id="Rd0420c1559b54681" /><Relationship Type="http://schemas.openxmlformats.org/officeDocument/2006/relationships/slide" Target="/ppt/slides/slide6.xml" Id="Rc623ee314a494a67" /><Relationship Type="http://schemas.openxmlformats.org/officeDocument/2006/relationships/slide" Target="/ppt/slides/slide7.xml" Id="Rd390374c3a72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5d8271aa5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09285d6354e67" /><Relationship Type="http://schemas.openxmlformats.org/officeDocument/2006/relationships/theme" Target="/ppt/slideMasters/theme/theme1.xml" Id="Rb0bbb357ca3346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e09285d6354e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7f3cd4ee4f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7276c96fd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24f6d4ad54d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7fd95b6a341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c7728133e47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90807b2db43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6894494f641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−21 136 235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171 674 676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671 231 448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BONUM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BONUM EIENDOM AS</a:t>
            </a:r>
          </a:p>
        </p:txBody>
      </p:sp>
    </p:spTree>
  </p:cSld>
  <p:clrMapOvr>
    <a:masterClrMapping xmlns:a="http://schemas.openxmlformats.org/drawingml/2006/main"/>
  </p:clrMapOvr>
</p:sld>
</file>