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19c264895b4e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165ecb9e814daf"/>
  </p:sldMasterIdLst>
  <p:sldIdLst>
    <p:sldId xmlns:r="http://schemas.openxmlformats.org/officeDocument/2006/relationships" id="256" r:id="R1ebd5f7048684c8d"/>
    <p:sldId xmlns:r="http://schemas.openxmlformats.org/officeDocument/2006/relationships" id="257" r:id="R2d29eafccadc428a"/>
    <p:sldId xmlns:r="http://schemas.openxmlformats.org/officeDocument/2006/relationships" id="258" r:id="R2168d701b99c4c7f"/>
    <p:sldId xmlns:r="http://schemas.openxmlformats.org/officeDocument/2006/relationships" id="259" r:id="Redee422d770d4247"/>
    <p:sldId xmlns:r="http://schemas.openxmlformats.org/officeDocument/2006/relationships" id="260" r:id="R5edeebcdb4404a7a"/>
    <p:sldId xmlns:r="http://schemas.openxmlformats.org/officeDocument/2006/relationships" id="261" r:id="R132018a14fd04db8"/>
    <p:sldId xmlns:r="http://schemas.openxmlformats.org/officeDocument/2006/relationships" id="262" r:id="R17d71c4d182d49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165ecb9e814daf" /><Relationship Type="http://schemas.openxmlformats.org/officeDocument/2006/relationships/slide" Target="/ppt/slides/slide1.xml" Id="R1ebd5f7048684c8d" /><Relationship Type="http://schemas.openxmlformats.org/officeDocument/2006/relationships/slide" Target="/ppt/slides/slide2.xml" Id="R2d29eafccadc428a" /><Relationship Type="http://schemas.openxmlformats.org/officeDocument/2006/relationships/slide" Target="/ppt/slides/slide3.xml" Id="R2168d701b99c4c7f" /><Relationship Type="http://schemas.openxmlformats.org/officeDocument/2006/relationships/slide" Target="/ppt/slides/slide4.xml" Id="Redee422d770d4247" /><Relationship Type="http://schemas.openxmlformats.org/officeDocument/2006/relationships/slide" Target="/ppt/slides/slide5.xml" Id="R5edeebcdb4404a7a" /><Relationship Type="http://schemas.openxmlformats.org/officeDocument/2006/relationships/slide" Target="/ppt/slides/slide6.xml" Id="R132018a14fd04db8" /><Relationship Type="http://schemas.openxmlformats.org/officeDocument/2006/relationships/slide" Target="/ppt/slides/slide7.xml" Id="R17d71c4d182d49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b625deb074c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03301461e4c1d" /><Relationship Type="http://schemas.openxmlformats.org/officeDocument/2006/relationships/theme" Target="/ppt/slideMasters/theme/theme1.xml" Id="Re8dd18d4a7f5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503301461e4c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b2148c1af49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9f74fba6048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ee4f115454d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8512da67d40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01a71d75a49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40e6b207044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d3644a3f640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1 671 837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1 672 597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Vetle Mules veg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3944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915 029 965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VARDE HOLDING AS</a:t>
            </a:r>
          </a:p>
        </p:txBody>
      </p:sp>
    </p:spTree>
  </p:cSld>
  <p:clrMapOvr>
    <a:masterClrMapping xmlns:a="http://schemas.openxmlformats.org/drawingml/2006/main"/>
  </p:clrMapOvr>
</p:sld>
</file>