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aa2d7347e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343993fc948b2"/>
  </p:sldMasterIdLst>
  <p:sldIdLst>
    <p:sldId xmlns:r="http://schemas.openxmlformats.org/officeDocument/2006/relationships" id="256" r:id="Ra5a91d14a280427d"/>
    <p:sldId xmlns:r="http://schemas.openxmlformats.org/officeDocument/2006/relationships" id="257" r:id="R60b879d497e84ee8"/>
    <p:sldId xmlns:r="http://schemas.openxmlformats.org/officeDocument/2006/relationships" id="258" r:id="Rf02c00c0e8d54718"/>
    <p:sldId xmlns:r="http://schemas.openxmlformats.org/officeDocument/2006/relationships" id="259" r:id="Rcd67a6ba38dd480b"/>
    <p:sldId xmlns:r="http://schemas.openxmlformats.org/officeDocument/2006/relationships" id="260" r:id="Rc244f3efe1c74657"/>
    <p:sldId xmlns:r="http://schemas.openxmlformats.org/officeDocument/2006/relationships" id="261" r:id="R9e06075fabbb41ab"/>
    <p:sldId xmlns:r="http://schemas.openxmlformats.org/officeDocument/2006/relationships" id="262" r:id="R38651fb3e8fb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343993fc948b2" /><Relationship Type="http://schemas.openxmlformats.org/officeDocument/2006/relationships/slide" Target="/ppt/slides/slide1.xml" Id="Ra5a91d14a280427d" /><Relationship Type="http://schemas.openxmlformats.org/officeDocument/2006/relationships/slide" Target="/ppt/slides/slide2.xml" Id="R60b879d497e84ee8" /><Relationship Type="http://schemas.openxmlformats.org/officeDocument/2006/relationships/slide" Target="/ppt/slides/slide3.xml" Id="Rf02c00c0e8d54718" /><Relationship Type="http://schemas.openxmlformats.org/officeDocument/2006/relationships/slide" Target="/ppt/slides/slide4.xml" Id="Rcd67a6ba38dd480b" /><Relationship Type="http://schemas.openxmlformats.org/officeDocument/2006/relationships/slide" Target="/ppt/slides/slide5.xml" Id="Rc244f3efe1c74657" /><Relationship Type="http://schemas.openxmlformats.org/officeDocument/2006/relationships/slide" Target="/ppt/slides/slide6.xml" Id="R9e06075fabbb41ab" /><Relationship Type="http://schemas.openxmlformats.org/officeDocument/2006/relationships/slide" Target="/ppt/slides/slide7.xml" Id="R38651fb3e8fb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4241f5f35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de9c356f47e5" /><Relationship Type="http://schemas.openxmlformats.org/officeDocument/2006/relationships/theme" Target="/ppt/slideMasters/theme/theme1.xml" Id="R55b740a273bb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01de9c356f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28c940114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7403fa1f0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7abfb3ef946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6f25e347d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88d51bdf9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bfe29b017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f871e0abc45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JOKSM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JOKSM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MARRING JO K STENDAL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915 015 263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