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70a608a7eb42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5ac871bf534f21"/>
  </p:sldMasterIdLst>
  <p:sldIdLst>
    <p:sldId xmlns:r="http://schemas.openxmlformats.org/officeDocument/2006/relationships" id="256" r:id="R475da315fa14488d"/>
    <p:sldId xmlns:r="http://schemas.openxmlformats.org/officeDocument/2006/relationships" id="257" r:id="Rb7a56c26d8224344"/>
    <p:sldId xmlns:r="http://schemas.openxmlformats.org/officeDocument/2006/relationships" id="258" r:id="R79cd93e077274829"/>
    <p:sldId xmlns:r="http://schemas.openxmlformats.org/officeDocument/2006/relationships" id="259" r:id="Rdbd79ddfeb0d47c9"/>
    <p:sldId xmlns:r="http://schemas.openxmlformats.org/officeDocument/2006/relationships" id="260" r:id="Rd5b2cd022ccf471d"/>
    <p:sldId xmlns:r="http://schemas.openxmlformats.org/officeDocument/2006/relationships" id="261" r:id="R29641437038440a4"/>
    <p:sldId xmlns:r="http://schemas.openxmlformats.org/officeDocument/2006/relationships" id="262" r:id="R882ca55375e04e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5ac871bf534f21" /><Relationship Type="http://schemas.openxmlformats.org/officeDocument/2006/relationships/slide" Target="/ppt/slides/slide1.xml" Id="R475da315fa14488d" /><Relationship Type="http://schemas.openxmlformats.org/officeDocument/2006/relationships/slide" Target="/ppt/slides/slide2.xml" Id="Rb7a56c26d8224344" /><Relationship Type="http://schemas.openxmlformats.org/officeDocument/2006/relationships/slide" Target="/ppt/slides/slide3.xml" Id="R79cd93e077274829" /><Relationship Type="http://schemas.openxmlformats.org/officeDocument/2006/relationships/slide" Target="/ppt/slides/slide4.xml" Id="Rdbd79ddfeb0d47c9" /><Relationship Type="http://schemas.openxmlformats.org/officeDocument/2006/relationships/slide" Target="/ppt/slides/slide5.xml" Id="Rd5b2cd022ccf471d" /><Relationship Type="http://schemas.openxmlformats.org/officeDocument/2006/relationships/slide" Target="/ppt/slides/slide6.xml" Id="R29641437038440a4" /><Relationship Type="http://schemas.openxmlformats.org/officeDocument/2006/relationships/slide" Target="/ppt/slides/slide7.xml" Id="R882ca55375e04e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dbbd67da9345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d982bb07646ce" /><Relationship Type="http://schemas.openxmlformats.org/officeDocument/2006/relationships/theme" Target="/ppt/slideMasters/theme/theme1.xml" Id="R2f7cb067804441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5d982bb07646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da8da52cc44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dc21f6df940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665b944d740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6ac712cef42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acdb797ed45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d7d5be08446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6f927d6264d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Kamgarn Industri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Kamgarn Industri A/S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539 247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−1 757 210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−6 037 310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−5 797 310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137 503 313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CAMPUS SINSEN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Bolette brygge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914 780 608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