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1b500d87b848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c9a502bd0b4e11"/>
  </p:sldMasterIdLst>
  <p:sldIdLst>
    <p:sldId xmlns:r="http://schemas.openxmlformats.org/officeDocument/2006/relationships" id="256" r:id="R5d67264ed7194492"/>
    <p:sldId xmlns:r="http://schemas.openxmlformats.org/officeDocument/2006/relationships" id="257" r:id="R2d03ea9f6a4c4d08"/>
    <p:sldId xmlns:r="http://schemas.openxmlformats.org/officeDocument/2006/relationships" id="258" r:id="Rd54898ef8d8d4a10"/>
    <p:sldId xmlns:r="http://schemas.openxmlformats.org/officeDocument/2006/relationships" id="259" r:id="R4a70967141d24ca8"/>
    <p:sldId xmlns:r="http://schemas.openxmlformats.org/officeDocument/2006/relationships" id="260" r:id="Rffc9919a6b6844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c9a502bd0b4e11" /><Relationship Type="http://schemas.openxmlformats.org/officeDocument/2006/relationships/slide" Target="/ppt/slides/slide1.xml" Id="R5d67264ed7194492" /><Relationship Type="http://schemas.openxmlformats.org/officeDocument/2006/relationships/slide" Target="/ppt/slides/slide2.xml" Id="R2d03ea9f6a4c4d08" /><Relationship Type="http://schemas.openxmlformats.org/officeDocument/2006/relationships/slide" Target="/ppt/slides/slide3.xml" Id="Rd54898ef8d8d4a10" /><Relationship Type="http://schemas.openxmlformats.org/officeDocument/2006/relationships/slide" Target="/ppt/slides/slide4.xml" Id="R4a70967141d24ca8" /><Relationship Type="http://schemas.openxmlformats.org/officeDocument/2006/relationships/slide" Target="/ppt/slides/slide5.xml" Id="Rffc9919a6b6844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fbfa06ce4f4b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884bf28614856" /><Relationship Type="http://schemas.openxmlformats.org/officeDocument/2006/relationships/theme" Target="/ppt/slideMasters/theme/theme1.xml" Id="R3e9f03ea887248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0884bf286148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71085bf4746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ab9133c9948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0e406ec9747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a8e432d8c4b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f9c3d0bfc44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STAFFING HOUSE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STAFFING HOUSE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914 760 739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