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86f2e29081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b887a617934d97"/>
  </p:sldMasterIdLst>
  <p:sldIdLst>
    <p:sldId xmlns:r="http://schemas.openxmlformats.org/officeDocument/2006/relationships" id="256" r:id="R5eba211a01a64e39"/>
    <p:sldId xmlns:r="http://schemas.openxmlformats.org/officeDocument/2006/relationships" id="257" r:id="R21fb4df4f2794fbc"/>
    <p:sldId xmlns:r="http://schemas.openxmlformats.org/officeDocument/2006/relationships" id="258" r:id="R3f5655f6ec544bb9"/>
    <p:sldId xmlns:r="http://schemas.openxmlformats.org/officeDocument/2006/relationships" id="259" r:id="R5cec1e564e724013"/>
    <p:sldId xmlns:r="http://schemas.openxmlformats.org/officeDocument/2006/relationships" id="260" r:id="R112b9bfdcf6c4402"/>
    <p:sldId xmlns:r="http://schemas.openxmlformats.org/officeDocument/2006/relationships" id="261" r:id="R060ae27987744e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887a617934d97" /><Relationship Type="http://schemas.openxmlformats.org/officeDocument/2006/relationships/slide" Target="/ppt/slides/slide1.xml" Id="R5eba211a01a64e39" /><Relationship Type="http://schemas.openxmlformats.org/officeDocument/2006/relationships/slide" Target="/ppt/slides/slide2.xml" Id="R21fb4df4f2794fbc" /><Relationship Type="http://schemas.openxmlformats.org/officeDocument/2006/relationships/slide" Target="/ppt/slides/slide3.xml" Id="R3f5655f6ec544bb9" /><Relationship Type="http://schemas.openxmlformats.org/officeDocument/2006/relationships/slide" Target="/ppt/slides/slide4.xml" Id="R5cec1e564e724013" /><Relationship Type="http://schemas.openxmlformats.org/officeDocument/2006/relationships/slide" Target="/ppt/slides/slide5.xml" Id="R112b9bfdcf6c4402" /><Relationship Type="http://schemas.openxmlformats.org/officeDocument/2006/relationships/slide" Target="/ppt/slides/slide6.xml" Id="R060ae27987744e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5da701f04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03f9547b74353" /><Relationship Type="http://schemas.openxmlformats.org/officeDocument/2006/relationships/theme" Target="/ppt/slideMasters/theme/theme1.xml" Id="R7e79507b86d3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03f9547b7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4dd99c45849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4872243a941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bc47387314b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8e28cbff0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1e1acffad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80179be90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