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d7cc70a322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38dc6b7fc435f"/>
  </p:sldMasterIdLst>
  <p:sldIdLst>
    <p:sldId xmlns:r="http://schemas.openxmlformats.org/officeDocument/2006/relationships" id="256" r:id="Rd6f7db8349154294"/>
    <p:sldId xmlns:r="http://schemas.openxmlformats.org/officeDocument/2006/relationships" id="257" r:id="R4de2c5f02a5f4d5a"/>
    <p:sldId xmlns:r="http://schemas.openxmlformats.org/officeDocument/2006/relationships" id="258" r:id="R17403c671ec44d12"/>
    <p:sldId xmlns:r="http://schemas.openxmlformats.org/officeDocument/2006/relationships" id="259" r:id="Rf46d5cf066814ba7"/>
    <p:sldId xmlns:r="http://schemas.openxmlformats.org/officeDocument/2006/relationships" id="260" r:id="R4325327621d242a8"/>
    <p:sldId xmlns:r="http://schemas.openxmlformats.org/officeDocument/2006/relationships" id="261" r:id="R2c4fddec215b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38dc6b7fc435f" /><Relationship Type="http://schemas.openxmlformats.org/officeDocument/2006/relationships/slide" Target="/ppt/slides/slide1.xml" Id="Rd6f7db8349154294" /><Relationship Type="http://schemas.openxmlformats.org/officeDocument/2006/relationships/slide" Target="/ppt/slides/slide2.xml" Id="R4de2c5f02a5f4d5a" /><Relationship Type="http://schemas.openxmlformats.org/officeDocument/2006/relationships/slide" Target="/ppt/slides/slide3.xml" Id="R17403c671ec44d12" /><Relationship Type="http://schemas.openxmlformats.org/officeDocument/2006/relationships/slide" Target="/ppt/slides/slide4.xml" Id="Rf46d5cf066814ba7" /><Relationship Type="http://schemas.openxmlformats.org/officeDocument/2006/relationships/slide" Target="/ppt/slides/slide5.xml" Id="R4325327621d242a8" /><Relationship Type="http://schemas.openxmlformats.org/officeDocument/2006/relationships/slide" Target="/ppt/slides/slide6.xml" Id="R2c4fddec215b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d44ff4b9141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87a8345f420a" /><Relationship Type="http://schemas.openxmlformats.org/officeDocument/2006/relationships/theme" Target="/ppt/slideMasters/theme/theme1.xml" Id="Rff4a5839a2dd4f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887a8345f42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9a9c9e7be42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209571bf2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aec7ec4c4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2679c20314f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967af4c034e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d3bd54beb40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