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cc9d355aad4a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147ccc729e43dc"/>
  </p:sldMasterIdLst>
  <p:sldIdLst>
    <p:sldId xmlns:r="http://schemas.openxmlformats.org/officeDocument/2006/relationships" id="256" r:id="Reede849feaf34a93"/>
    <p:sldId xmlns:r="http://schemas.openxmlformats.org/officeDocument/2006/relationships" id="257" r:id="Re2729a7e5b404221"/>
    <p:sldId xmlns:r="http://schemas.openxmlformats.org/officeDocument/2006/relationships" id="258" r:id="R34afe3ad58e743b9"/>
    <p:sldId xmlns:r="http://schemas.openxmlformats.org/officeDocument/2006/relationships" id="259" r:id="R04b8c45229fa4ac2"/>
    <p:sldId xmlns:r="http://schemas.openxmlformats.org/officeDocument/2006/relationships" id="260" r:id="Raa3478f76d21400c"/>
    <p:sldId xmlns:r="http://schemas.openxmlformats.org/officeDocument/2006/relationships" id="261" r:id="R1ce850dc01be445f"/>
    <p:sldId xmlns:r="http://schemas.openxmlformats.org/officeDocument/2006/relationships" id="262" r:id="R55a15161f32446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147ccc729e43dc" /><Relationship Type="http://schemas.openxmlformats.org/officeDocument/2006/relationships/slide" Target="/ppt/slides/slide1.xml" Id="Reede849feaf34a93" /><Relationship Type="http://schemas.openxmlformats.org/officeDocument/2006/relationships/slide" Target="/ppt/slides/slide2.xml" Id="Re2729a7e5b404221" /><Relationship Type="http://schemas.openxmlformats.org/officeDocument/2006/relationships/slide" Target="/ppt/slides/slide3.xml" Id="R34afe3ad58e743b9" /><Relationship Type="http://schemas.openxmlformats.org/officeDocument/2006/relationships/slide" Target="/ppt/slides/slide4.xml" Id="R04b8c45229fa4ac2" /><Relationship Type="http://schemas.openxmlformats.org/officeDocument/2006/relationships/slide" Target="/ppt/slides/slide5.xml" Id="Raa3478f76d21400c" /><Relationship Type="http://schemas.openxmlformats.org/officeDocument/2006/relationships/slide" Target="/ppt/slides/slide6.xml" Id="R1ce850dc01be445f" /><Relationship Type="http://schemas.openxmlformats.org/officeDocument/2006/relationships/slide" Target="/ppt/slides/slide7.xml" Id="R55a15161f32446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118d96bd542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213572ff34dc3" /><Relationship Type="http://schemas.openxmlformats.org/officeDocument/2006/relationships/theme" Target="/ppt/slideMasters/theme/theme1.xml" Id="R7fa4a7c3941a4b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b213572ff34d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d6d87aa4748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71ad5c16543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6b0cdf86647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aef38ea4e43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20c2e88e749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39990e53a40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82b3e1f39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 OG RUUD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OG RUUD VVS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165 838 350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926 681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14 679 833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36 877 360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