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04594ce67e44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8576ab676e4bf0"/>
  </p:sldMasterIdLst>
  <p:sldIdLst>
    <p:sldId xmlns:r="http://schemas.openxmlformats.org/officeDocument/2006/relationships" id="256" r:id="R332f7d8cf464462d"/>
    <p:sldId xmlns:r="http://schemas.openxmlformats.org/officeDocument/2006/relationships" id="257" r:id="R039f9b5a19b34224"/>
    <p:sldId xmlns:r="http://schemas.openxmlformats.org/officeDocument/2006/relationships" id="258" r:id="R5956de3f08cc49b9"/>
    <p:sldId xmlns:r="http://schemas.openxmlformats.org/officeDocument/2006/relationships" id="259" r:id="R348a37624b314d13"/>
    <p:sldId xmlns:r="http://schemas.openxmlformats.org/officeDocument/2006/relationships" id="260" r:id="R90cb0d8cff244c3d"/>
    <p:sldId xmlns:r="http://schemas.openxmlformats.org/officeDocument/2006/relationships" id="261" r:id="Rebfc9cfddf0d4fa7"/>
    <p:sldId xmlns:r="http://schemas.openxmlformats.org/officeDocument/2006/relationships" id="262" r:id="Rc3ed95db39c1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8576ab676e4bf0" /><Relationship Type="http://schemas.openxmlformats.org/officeDocument/2006/relationships/slide" Target="/ppt/slides/slide1.xml" Id="R332f7d8cf464462d" /><Relationship Type="http://schemas.openxmlformats.org/officeDocument/2006/relationships/slide" Target="/ppt/slides/slide2.xml" Id="R039f9b5a19b34224" /><Relationship Type="http://schemas.openxmlformats.org/officeDocument/2006/relationships/slide" Target="/ppt/slides/slide3.xml" Id="R5956de3f08cc49b9" /><Relationship Type="http://schemas.openxmlformats.org/officeDocument/2006/relationships/slide" Target="/ppt/slides/slide4.xml" Id="R348a37624b314d13" /><Relationship Type="http://schemas.openxmlformats.org/officeDocument/2006/relationships/slide" Target="/ppt/slides/slide5.xml" Id="R90cb0d8cff244c3d" /><Relationship Type="http://schemas.openxmlformats.org/officeDocument/2006/relationships/slide" Target="/ppt/slides/slide6.xml" Id="Rebfc9cfddf0d4fa7" /><Relationship Type="http://schemas.openxmlformats.org/officeDocument/2006/relationships/slide" Target="/ppt/slides/slide7.xml" Id="Rc3ed95db39c1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42f67ca4842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61266bee834158" /><Relationship Type="http://schemas.openxmlformats.org/officeDocument/2006/relationships/theme" Target="/ppt/slideMasters/theme/theme1.xml" Id="R760c43afe8a140b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61266bee8341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d94815fe44d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72805b2e546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181e839d743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34b08ab1b4e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7554f311b543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05ee19bc84d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bb0c3832647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VELOX ELECTRO NORDICS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VELOX ELECTRO NORDICS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430 055 271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14 297 459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11 105 813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20 612 930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157 408 613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G.T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Østerskogen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4879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VELOX ELECTRO NORDICS AS</a:t>
            </a:r>
          </a:p>
        </p:txBody>
      </p:sp>
    </p:spTree>
  </p:cSld>
  <p:clrMapOvr>
    <a:masterClrMapping xmlns:a="http://schemas.openxmlformats.org/drawingml/2006/main"/>
  </p:clrMapOvr>
</p:sld>
</file>