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9095940ab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ada4ce8ec40ce"/>
  </p:sldMasterIdLst>
  <p:sldIdLst>
    <p:sldId xmlns:r="http://schemas.openxmlformats.org/officeDocument/2006/relationships" id="256" r:id="R8fab7c6663244357"/>
    <p:sldId xmlns:r="http://schemas.openxmlformats.org/officeDocument/2006/relationships" id="257" r:id="Rcfa090ff551245c1"/>
    <p:sldId xmlns:r="http://schemas.openxmlformats.org/officeDocument/2006/relationships" id="258" r:id="Rd0d378968c3a40c2"/>
    <p:sldId xmlns:r="http://schemas.openxmlformats.org/officeDocument/2006/relationships" id="259" r:id="R10767fe9a091425e"/>
    <p:sldId xmlns:r="http://schemas.openxmlformats.org/officeDocument/2006/relationships" id="260" r:id="R357de272eb924ab6"/>
    <p:sldId xmlns:r="http://schemas.openxmlformats.org/officeDocument/2006/relationships" id="261" r:id="R7614837ce2b44669"/>
    <p:sldId xmlns:r="http://schemas.openxmlformats.org/officeDocument/2006/relationships" id="262" r:id="R7e4a8f5e345c41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ada4ce8ec40ce" /><Relationship Type="http://schemas.openxmlformats.org/officeDocument/2006/relationships/slide" Target="/ppt/slides/slide1.xml" Id="R8fab7c6663244357" /><Relationship Type="http://schemas.openxmlformats.org/officeDocument/2006/relationships/slide" Target="/ppt/slides/slide2.xml" Id="Rcfa090ff551245c1" /><Relationship Type="http://schemas.openxmlformats.org/officeDocument/2006/relationships/slide" Target="/ppt/slides/slide3.xml" Id="Rd0d378968c3a40c2" /><Relationship Type="http://schemas.openxmlformats.org/officeDocument/2006/relationships/slide" Target="/ppt/slides/slide4.xml" Id="R10767fe9a091425e" /><Relationship Type="http://schemas.openxmlformats.org/officeDocument/2006/relationships/slide" Target="/ppt/slides/slide5.xml" Id="R357de272eb924ab6" /><Relationship Type="http://schemas.openxmlformats.org/officeDocument/2006/relationships/slide" Target="/ppt/slides/slide6.xml" Id="R7614837ce2b44669" /><Relationship Type="http://schemas.openxmlformats.org/officeDocument/2006/relationships/slide" Target="/ppt/slides/slide7.xml" Id="R7e4a8f5e345c41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e5a512bc4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3b0146dfa4a99" /><Relationship Type="http://schemas.openxmlformats.org/officeDocument/2006/relationships/theme" Target="/ppt/slideMasters/theme/theme1.xml" Id="Rfdecbf5b3890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3b0146dfa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3bb5b65d6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d3a074ae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d70d41af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e3521128a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5889e5923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a45c7391e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35eb6e602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SOBRA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SOBRA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18 036 896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18 119 950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ATLE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GUNHILD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Damfaret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atle@oslobygginnredning.no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914 580 765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SOBRA INVEST AS</a:t>
            </a:r>
          </a:p>
        </p:txBody>
      </p:sp>
    </p:spTree>
  </p:cSld>
  <p:clrMapOvr>
    <a:masterClrMapping xmlns:a="http://schemas.openxmlformats.org/drawingml/2006/main"/>
  </p:clrMapOvr>
</p:sld>
</file>