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ad98fb8d8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26ee5b513432e"/>
  </p:sldMasterIdLst>
  <p:sldIdLst>
    <p:sldId xmlns:r="http://schemas.openxmlformats.org/officeDocument/2006/relationships" id="256" r:id="R124b9a5f75ce4fdb"/>
    <p:sldId xmlns:r="http://schemas.openxmlformats.org/officeDocument/2006/relationships" id="257" r:id="Rf151d05af2a04472"/>
    <p:sldId xmlns:r="http://schemas.openxmlformats.org/officeDocument/2006/relationships" id="258" r:id="R1761539be4ae4ddd"/>
    <p:sldId xmlns:r="http://schemas.openxmlformats.org/officeDocument/2006/relationships" id="259" r:id="R37e50d337b034911"/>
    <p:sldId xmlns:r="http://schemas.openxmlformats.org/officeDocument/2006/relationships" id="260" r:id="Rab6a486395974b6a"/>
    <p:sldId xmlns:r="http://schemas.openxmlformats.org/officeDocument/2006/relationships" id="261" r:id="R627eca2f250941e1"/>
    <p:sldId xmlns:r="http://schemas.openxmlformats.org/officeDocument/2006/relationships" id="262" r:id="R161d5ad40491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26ee5b513432e" /><Relationship Type="http://schemas.openxmlformats.org/officeDocument/2006/relationships/slide" Target="/ppt/slides/slide1.xml" Id="R124b9a5f75ce4fdb" /><Relationship Type="http://schemas.openxmlformats.org/officeDocument/2006/relationships/slide" Target="/ppt/slides/slide2.xml" Id="Rf151d05af2a04472" /><Relationship Type="http://schemas.openxmlformats.org/officeDocument/2006/relationships/slide" Target="/ppt/slides/slide3.xml" Id="R1761539be4ae4ddd" /><Relationship Type="http://schemas.openxmlformats.org/officeDocument/2006/relationships/slide" Target="/ppt/slides/slide4.xml" Id="R37e50d337b034911" /><Relationship Type="http://schemas.openxmlformats.org/officeDocument/2006/relationships/slide" Target="/ppt/slides/slide5.xml" Id="Rab6a486395974b6a" /><Relationship Type="http://schemas.openxmlformats.org/officeDocument/2006/relationships/slide" Target="/ppt/slides/slide6.xml" Id="R627eca2f250941e1" /><Relationship Type="http://schemas.openxmlformats.org/officeDocument/2006/relationships/slide" Target="/ppt/slides/slide7.xml" Id="R161d5ad40491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77792840a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cce89b0744119" /><Relationship Type="http://schemas.openxmlformats.org/officeDocument/2006/relationships/theme" Target="/ppt/slideMasters/theme/theme1.xml" Id="R3dfb1986ad86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cce89b074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da2a81792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591d97e6e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15fd98fa1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1b9c0a27a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c0c63012d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94aa5ae8e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fbb9d2600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HOLDING AS ble etablert [år] og holder til i Steinsland.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