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b6a6329d6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d8f53f74c640ab"/>
  </p:sldMasterIdLst>
  <p:sldIdLst>
    <p:sldId xmlns:r="http://schemas.openxmlformats.org/officeDocument/2006/relationships" id="256" r:id="R5baccf2e0a254222"/>
    <p:sldId xmlns:r="http://schemas.openxmlformats.org/officeDocument/2006/relationships" id="257" r:id="R9887f36e4ed14420"/>
    <p:sldId xmlns:r="http://schemas.openxmlformats.org/officeDocument/2006/relationships" id="258" r:id="Rb252e3ea1c984a60"/>
    <p:sldId xmlns:r="http://schemas.openxmlformats.org/officeDocument/2006/relationships" id="259" r:id="R415ffaff2e4843a1"/>
    <p:sldId xmlns:r="http://schemas.openxmlformats.org/officeDocument/2006/relationships" id="260" r:id="R39c9666af2974d55"/>
    <p:sldId xmlns:r="http://schemas.openxmlformats.org/officeDocument/2006/relationships" id="261" r:id="R6bb2fe815f244244"/>
    <p:sldId xmlns:r="http://schemas.openxmlformats.org/officeDocument/2006/relationships" id="262" r:id="Re40641c4394b4d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8f53f74c640ab" /><Relationship Type="http://schemas.openxmlformats.org/officeDocument/2006/relationships/slide" Target="/ppt/slides/slide1.xml" Id="R5baccf2e0a254222" /><Relationship Type="http://schemas.openxmlformats.org/officeDocument/2006/relationships/slide" Target="/ppt/slides/slide2.xml" Id="R9887f36e4ed14420" /><Relationship Type="http://schemas.openxmlformats.org/officeDocument/2006/relationships/slide" Target="/ppt/slides/slide3.xml" Id="Rb252e3ea1c984a60" /><Relationship Type="http://schemas.openxmlformats.org/officeDocument/2006/relationships/slide" Target="/ppt/slides/slide4.xml" Id="R415ffaff2e4843a1" /><Relationship Type="http://schemas.openxmlformats.org/officeDocument/2006/relationships/slide" Target="/ppt/slides/slide5.xml" Id="R39c9666af2974d55" /><Relationship Type="http://schemas.openxmlformats.org/officeDocument/2006/relationships/slide" Target="/ppt/slides/slide6.xml" Id="R6bb2fe815f244244" /><Relationship Type="http://schemas.openxmlformats.org/officeDocument/2006/relationships/slide" Target="/ppt/slides/slide7.xml" Id="Re40641c4394b4d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b8e96617742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3d529b91a4072" /><Relationship Type="http://schemas.openxmlformats.org/officeDocument/2006/relationships/theme" Target="/ppt/slideMasters/theme/theme1.xml" Id="R2a2001b8170b43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53d529b91a40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082b278694a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86c2c90e14f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4820e77e042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2fe7b9bb54a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9c9b39dd44b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b9731a9eb47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957b2cb604a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MØRE GRAVMONUMENTER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GRAVMONUMENTER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 GRAVMONUMENTER AS ble etablert [år] og holder til i Eide.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GRAVMONUMENTER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GRAVMONUMENTER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GRAVMONUMENTER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10 806 560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6 158 173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7 943 508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GRAVMONUMENTER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TABI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GRAVMONUMENTER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6490 Eide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29 63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post@gravmonumenter.no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914 499 607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GRAVMONUMENTER AS</a:t>
            </a:r>
          </a:p>
        </p:txBody>
      </p:sp>
    </p:spTree>
  </p:cSld>
  <p:clrMapOvr>
    <a:masterClrMapping xmlns:a="http://schemas.openxmlformats.org/drawingml/2006/main"/>
  </p:clrMapOvr>
</p:sld>
</file>