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af95553ed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3bb69cc834cec"/>
  </p:sldMasterIdLst>
  <p:sldIdLst>
    <p:sldId xmlns:r="http://schemas.openxmlformats.org/officeDocument/2006/relationships" id="256" r:id="Rc59b05d1d06b4ace"/>
    <p:sldId xmlns:r="http://schemas.openxmlformats.org/officeDocument/2006/relationships" id="257" r:id="R7b6685380f1c4607"/>
    <p:sldId xmlns:r="http://schemas.openxmlformats.org/officeDocument/2006/relationships" id="258" r:id="R444c5189fe1f4f6e"/>
    <p:sldId xmlns:r="http://schemas.openxmlformats.org/officeDocument/2006/relationships" id="259" r:id="R95dc3e0cf2964f7d"/>
    <p:sldId xmlns:r="http://schemas.openxmlformats.org/officeDocument/2006/relationships" id="260" r:id="R8d5c9ac71a34498f"/>
    <p:sldId xmlns:r="http://schemas.openxmlformats.org/officeDocument/2006/relationships" id="261" r:id="R9004eb8c08714873"/>
    <p:sldId xmlns:r="http://schemas.openxmlformats.org/officeDocument/2006/relationships" id="262" r:id="Rb3f6139c8be8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3bb69cc834cec" /><Relationship Type="http://schemas.openxmlformats.org/officeDocument/2006/relationships/slide" Target="/ppt/slides/slide1.xml" Id="Rc59b05d1d06b4ace" /><Relationship Type="http://schemas.openxmlformats.org/officeDocument/2006/relationships/slide" Target="/ppt/slides/slide2.xml" Id="R7b6685380f1c4607" /><Relationship Type="http://schemas.openxmlformats.org/officeDocument/2006/relationships/slide" Target="/ppt/slides/slide3.xml" Id="R444c5189fe1f4f6e" /><Relationship Type="http://schemas.openxmlformats.org/officeDocument/2006/relationships/slide" Target="/ppt/slides/slide4.xml" Id="R95dc3e0cf2964f7d" /><Relationship Type="http://schemas.openxmlformats.org/officeDocument/2006/relationships/slide" Target="/ppt/slides/slide5.xml" Id="R8d5c9ac71a34498f" /><Relationship Type="http://schemas.openxmlformats.org/officeDocument/2006/relationships/slide" Target="/ppt/slides/slide6.xml" Id="R9004eb8c08714873" /><Relationship Type="http://schemas.openxmlformats.org/officeDocument/2006/relationships/slide" Target="/ppt/slides/slide7.xml" Id="Rb3f6139c8be8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443ed23f4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80543216d452c" /><Relationship Type="http://schemas.openxmlformats.org/officeDocument/2006/relationships/theme" Target="/ppt/slideMasters/theme/theme1.xml" Id="Rcc6beda9017e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80543216d45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9c3fdf6f74a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3ea496f4d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e48d388c44e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113faca44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be2fbc5fe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03f37b53940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cdc70faaf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HÅNDVERKERE ROBINSSON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HÅNDVERKERE ROBINSSON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29 465 165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8 297 628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VIDMANTAS PASKEVICIUS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CEPULIS LAIMIS RAMUNAS  –  26,1 %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ROBINSSON-CEPULIS LENA  –  26,1 %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Bakkehagan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post@handverkererobinsson.no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914 486 289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HÅNDVERKERE ROBINSSON AS</a:t>
            </a:r>
          </a:p>
        </p:txBody>
      </p:sp>
    </p:spTree>
  </p:cSld>
  <p:clrMapOvr>
    <a:masterClrMapping xmlns:a="http://schemas.openxmlformats.org/drawingml/2006/main"/>
  </p:clrMapOvr>
</p:sld>
</file>