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7e5937df65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e31ce8d664637"/>
  </p:sldMasterIdLst>
  <p:sldIdLst>
    <p:sldId xmlns:r="http://schemas.openxmlformats.org/officeDocument/2006/relationships" id="256" r:id="Rf695f9292f074f42"/>
    <p:sldId xmlns:r="http://schemas.openxmlformats.org/officeDocument/2006/relationships" id="257" r:id="Rb2ab9529c1d8426f"/>
    <p:sldId xmlns:r="http://schemas.openxmlformats.org/officeDocument/2006/relationships" id="258" r:id="R0da8a4c1b7464303"/>
    <p:sldId xmlns:r="http://schemas.openxmlformats.org/officeDocument/2006/relationships" id="259" r:id="R86b67d618e6e41c3"/>
    <p:sldId xmlns:r="http://schemas.openxmlformats.org/officeDocument/2006/relationships" id="260" r:id="R72a270e4b351408f"/>
    <p:sldId xmlns:r="http://schemas.openxmlformats.org/officeDocument/2006/relationships" id="261" r:id="R87a818be7a334321"/>
    <p:sldId xmlns:r="http://schemas.openxmlformats.org/officeDocument/2006/relationships" id="262" r:id="R0ed13e503e8b46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e31ce8d664637" /><Relationship Type="http://schemas.openxmlformats.org/officeDocument/2006/relationships/slide" Target="/ppt/slides/slide1.xml" Id="Rf695f9292f074f42" /><Relationship Type="http://schemas.openxmlformats.org/officeDocument/2006/relationships/slide" Target="/ppt/slides/slide2.xml" Id="Rb2ab9529c1d8426f" /><Relationship Type="http://schemas.openxmlformats.org/officeDocument/2006/relationships/slide" Target="/ppt/slides/slide3.xml" Id="R0da8a4c1b7464303" /><Relationship Type="http://schemas.openxmlformats.org/officeDocument/2006/relationships/slide" Target="/ppt/slides/slide4.xml" Id="R86b67d618e6e41c3" /><Relationship Type="http://schemas.openxmlformats.org/officeDocument/2006/relationships/slide" Target="/ppt/slides/slide5.xml" Id="R72a270e4b351408f" /><Relationship Type="http://schemas.openxmlformats.org/officeDocument/2006/relationships/slide" Target="/ppt/slides/slide6.xml" Id="R87a818be7a334321" /><Relationship Type="http://schemas.openxmlformats.org/officeDocument/2006/relationships/slide" Target="/ppt/slides/slide7.xml" Id="R0ed13e503e8b46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192a468ba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5057057754c6d" /><Relationship Type="http://schemas.openxmlformats.org/officeDocument/2006/relationships/theme" Target="/ppt/slideMasters/theme/theme1.xml" Id="R1ce67a394920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505705775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5a8946861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53d24799840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c45d3a7e2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f4a43522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b9e430de0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93409f454b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34d4ea67d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193 796 705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3 666 601 551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3 971 936 925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BLYSTAD ANETTE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914 326 613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