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7eaefebe744f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b879e62e3d4124"/>
  </p:sldMasterIdLst>
  <p:sldIdLst>
    <p:sldId xmlns:r="http://schemas.openxmlformats.org/officeDocument/2006/relationships" id="256" r:id="R47420ff2dd1a4ec3"/>
    <p:sldId xmlns:r="http://schemas.openxmlformats.org/officeDocument/2006/relationships" id="257" r:id="Rcf18b1fe5d5541a6"/>
    <p:sldId xmlns:r="http://schemas.openxmlformats.org/officeDocument/2006/relationships" id="258" r:id="R4bb7bc3be9874835"/>
    <p:sldId xmlns:r="http://schemas.openxmlformats.org/officeDocument/2006/relationships" id="259" r:id="R6c31fc62c01c47af"/>
    <p:sldId xmlns:r="http://schemas.openxmlformats.org/officeDocument/2006/relationships" id="260" r:id="R0d01a0cbd0ba41d6"/>
    <p:sldId xmlns:r="http://schemas.openxmlformats.org/officeDocument/2006/relationships" id="261" r:id="R1660e32c24ed4eb2"/>
    <p:sldId xmlns:r="http://schemas.openxmlformats.org/officeDocument/2006/relationships" id="262" r:id="Rfc7c0c2f635b49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b879e62e3d4124" /><Relationship Type="http://schemas.openxmlformats.org/officeDocument/2006/relationships/slide" Target="/ppt/slides/slide1.xml" Id="R47420ff2dd1a4ec3" /><Relationship Type="http://schemas.openxmlformats.org/officeDocument/2006/relationships/slide" Target="/ppt/slides/slide2.xml" Id="Rcf18b1fe5d5541a6" /><Relationship Type="http://schemas.openxmlformats.org/officeDocument/2006/relationships/slide" Target="/ppt/slides/slide3.xml" Id="R4bb7bc3be9874835" /><Relationship Type="http://schemas.openxmlformats.org/officeDocument/2006/relationships/slide" Target="/ppt/slides/slide4.xml" Id="R6c31fc62c01c47af" /><Relationship Type="http://schemas.openxmlformats.org/officeDocument/2006/relationships/slide" Target="/ppt/slides/slide5.xml" Id="R0d01a0cbd0ba41d6" /><Relationship Type="http://schemas.openxmlformats.org/officeDocument/2006/relationships/slide" Target="/ppt/slides/slide6.xml" Id="R1660e32c24ed4eb2" /><Relationship Type="http://schemas.openxmlformats.org/officeDocument/2006/relationships/slide" Target="/ppt/slides/slide7.xml" Id="Rfc7c0c2f635b49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05d31d5d0646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1c1bc929a4532" /><Relationship Type="http://schemas.openxmlformats.org/officeDocument/2006/relationships/theme" Target="/ppt/slideMasters/theme/theme1.xml" Id="R0198dff03d2e4f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01c1bc929a45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f95e4f2f949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768843a644a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b806028e948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4dbbf84bd4d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dc389e09f4a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1228a5b014d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ad3de4bf54a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PREMIUM MARITIME FUND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PREMIUM MARITIME FUND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−3 677 156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17 298 021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3 756 087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3 861 047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 AS TUDOR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KLAVENESS INVEST AS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CAPITAL AS  –  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CLIPPER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NORDPOLEN HOLDING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914 218 985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