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3f6aa537b642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f22fce2cad4e61"/>
  </p:sldMasterIdLst>
  <p:sldIdLst>
    <p:sldId xmlns:r="http://schemas.openxmlformats.org/officeDocument/2006/relationships" id="256" r:id="Rf4dc71a31af24427"/>
    <p:sldId xmlns:r="http://schemas.openxmlformats.org/officeDocument/2006/relationships" id="257" r:id="Rb059aa271eea4001"/>
    <p:sldId xmlns:r="http://schemas.openxmlformats.org/officeDocument/2006/relationships" id="258" r:id="R37880942a93149e1"/>
    <p:sldId xmlns:r="http://schemas.openxmlformats.org/officeDocument/2006/relationships" id="259" r:id="R4fb7d031268b489e"/>
    <p:sldId xmlns:r="http://schemas.openxmlformats.org/officeDocument/2006/relationships" id="260" r:id="R23ef3b25d59a404e"/>
    <p:sldId xmlns:r="http://schemas.openxmlformats.org/officeDocument/2006/relationships" id="261" r:id="R05d993f238cd4489"/>
    <p:sldId xmlns:r="http://schemas.openxmlformats.org/officeDocument/2006/relationships" id="262" r:id="R9ef54e7ed7e24c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f22fce2cad4e61" /><Relationship Type="http://schemas.openxmlformats.org/officeDocument/2006/relationships/slide" Target="/ppt/slides/slide1.xml" Id="Rf4dc71a31af24427" /><Relationship Type="http://schemas.openxmlformats.org/officeDocument/2006/relationships/slide" Target="/ppt/slides/slide2.xml" Id="Rb059aa271eea4001" /><Relationship Type="http://schemas.openxmlformats.org/officeDocument/2006/relationships/slide" Target="/ppt/slides/slide3.xml" Id="R37880942a93149e1" /><Relationship Type="http://schemas.openxmlformats.org/officeDocument/2006/relationships/slide" Target="/ppt/slides/slide4.xml" Id="R4fb7d031268b489e" /><Relationship Type="http://schemas.openxmlformats.org/officeDocument/2006/relationships/slide" Target="/ppt/slides/slide5.xml" Id="R23ef3b25d59a404e" /><Relationship Type="http://schemas.openxmlformats.org/officeDocument/2006/relationships/slide" Target="/ppt/slides/slide6.xml" Id="R05d993f238cd4489" /><Relationship Type="http://schemas.openxmlformats.org/officeDocument/2006/relationships/slide" Target="/ppt/slides/slide7.xml" Id="R9ef54e7ed7e24c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ee4b0179ef47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0a504e6c74ad6" /><Relationship Type="http://schemas.openxmlformats.org/officeDocument/2006/relationships/theme" Target="/ppt/slideMasters/theme/theme1.xml" Id="R5e2cff55fe5d40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d0a504e6c74a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a904042a24a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f1b91537047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8ebed2f1a4b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d0ccbde1e4d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116a8d21e40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8980ad5fd47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ea30295c34f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STALL CBL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 CBL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14 203 032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31 023 380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37 274 209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CAROLINE 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Eilins vei 17A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914 205 379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