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e3c072db6649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0929438f3b4f87"/>
  </p:sldMasterIdLst>
  <p:sldIdLst>
    <p:sldId xmlns:r="http://schemas.openxmlformats.org/officeDocument/2006/relationships" id="256" r:id="R4fb212c61f124309"/>
    <p:sldId xmlns:r="http://schemas.openxmlformats.org/officeDocument/2006/relationships" id="257" r:id="Rdc99f494169f4ae9"/>
    <p:sldId xmlns:r="http://schemas.openxmlformats.org/officeDocument/2006/relationships" id="258" r:id="Rc623f9bbf1974566"/>
    <p:sldId xmlns:r="http://schemas.openxmlformats.org/officeDocument/2006/relationships" id="259" r:id="R9ac60d46e13d4567"/>
    <p:sldId xmlns:r="http://schemas.openxmlformats.org/officeDocument/2006/relationships" id="260" r:id="Ra93c8289bcb04b37"/>
    <p:sldId xmlns:r="http://schemas.openxmlformats.org/officeDocument/2006/relationships" id="261" r:id="R9be43ace86524d55"/>
    <p:sldId xmlns:r="http://schemas.openxmlformats.org/officeDocument/2006/relationships" id="262" r:id="R5d1afc20e92946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929438f3b4f87" /><Relationship Type="http://schemas.openxmlformats.org/officeDocument/2006/relationships/slide" Target="/ppt/slides/slide1.xml" Id="R4fb212c61f124309" /><Relationship Type="http://schemas.openxmlformats.org/officeDocument/2006/relationships/slide" Target="/ppt/slides/slide2.xml" Id="Rdc99f494169f4ae9" /><Relationship Type="http://schemas.openxmlformats.org/officeDocument/2006/relationships/slide" Target="/ppt/slides/slide3.xml" Id="Rc623f9bbf1974566" /><Relationship Type="http://schemas.openxmlformats.org/officeDocument/2006/relationships/slide" Target="/ppt/slides/slide4.xml" Id="R9ac60d46e13d4567" /><Relationship Type="http://schemas.openxmlformats.org/officeDocument/2006/relationships/slide" Target="/ppt/slides/slide5.xml" Id="Ra93c8289bcb04b37" /><Relationship Type="http://schemas.openxmlformats.org/officeDocument/2006/relationships/slide" Target="/ppt/slides/slide6.xml" Id="R9be43ace86524d55" /><Relationship Type="http://schemas.openxmlformats.org/officeDocument/2006/relationships/slide" Target="/ppt/slides/slide7.xml" Id="R5d1afc20e92946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fcaeddecc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77169ea32432c" /><Relationship Type="http://schemas.openxmlformats.org/officeDocument/2006/relationships/theme" Target="/ppt/slideMasters/theme/theme1.xml" Id="Rfa22e2a625de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177169ea32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18b57656149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f907caf8f46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2b90036f24e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46f1a206c41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49c8030fe49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1c7219c4249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b11a1b2d54f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LANDSVIST AGENCY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LANDSVIST AGENCY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LANDSVIST AGENCY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LANDSVIST AGENCY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LANDSVIST AGENCY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LANDSVIST AGENCY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158 778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LANDSVIST AGENCY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STRANDEN 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LANDSVIST AGENCY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Rudssletta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914 155 002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LANDSVIST AGENCY AS</a:t>
            </a:r>
          </a:p>
        </p:txBody>
      </p:sp>
    </p:spTree>
  </p:cSld>
  <p:clrMapOvr>
    <a:masterClrMapping xmlns:a="http://schemas.openxmlformats.org/drawingml/2006/main"/>
  </p:clrMapOvr>
</p:sld>
</file>