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3b43db9f57f417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be71b1107984099"/>
  </p:sldMasterIdLst>
  <p:sldIdLst>
    <p:sldId xmlns:r="http://schemas.openxmlformats.org/officeDocument/2006/relationships" id="256" r:id="Rc8849173ddd646c6"/>
    <p:sldId xmlns:r="http://schemas.openxmlformats.org/officeDocument/2006/relationships" id="257" r:id="R71dd423d3f9d40f9"/>
    <p:sldId xmlns:r="http://schemas.openxmlformats.org/officeDocument/2006/relationships" id="258" r:id="R31e0c644f6664478"/>
    <p:sldId xmlns:r="http://schemas.openxmlformats.org/officeDocument/2006/relationships" id="259" r:id="R1158ff11b1b14714"/>
    <p:sldId xmlns:r="http://schemas.openxmlformats.org/officeDocument/2006/relationships" id="260" r:id="R62ecb93944ef4377"/>
    <p:sldId xmlns:r="http://schemas.openxmlformats.org/officeDocument/2006/relationships" id="261" r:id="R9451ffc366c0411d"/>
    <p:sldId xmlns:r="http://schemas.openxmlformats.org/officeDocument/2006/relationships" id="262" r:id="R1d3f496038c04d2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be71b1107984099" /><Relationship Type="http://schemas.openxmlformats.org/officeDocument/2006/relationships/slide" Target="/ppt/slides/slide1.xml" Id="Rc8849173ddd646c6" /><Relationship Type="http://schemas.openxmlformats.org/officeDocument/2006/relationships/slide" Target="/ppt/slides/slide2.xml" Id="R71dd423d3f9d40f9" /><Relationship Type="http://schemas.openxmlformats.org/officeDocument/2006/relationships/slide" Target="/ppt/slides/slide3.xml" Id="R31e0c644f6664478" /><Relationship Type="http://schemas.openxmlformats.org/officeDocument/2006/relationships/slide" Target="/ppt/slides/slide4.xml" Id="R1158ff11b1b14714" /><Relationship Type="http://schemas.openxmlformats.org/officeDocument/2006/relationships/slide" Target="/ppt/slides/slide5.xml" Id="R62ecb93944ef4377" /><Relationship Type="http://schemas.openxmlformats.org/officeDocument/2006/relationships/slide" Target="/ppt/slides/slide6.xml" Id="R9451ffc366c0411d" /><Relationship Type="http://schemas.openxmlformats.org/officeDocument/2006/relationships/slide" Target="/ppt/slides/slide7.xml" Id="R1d3f496038c04d2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145abd82480444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b6b47c08e5448d" /><Relationship Type="http://schemas.openxmlformats.org/officeDocument/2006/relationships/theme" Target="/ppt/slideMasters/theme/theme1.xml" Id="R3df42036cbd5486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1b6b47c08e5448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76c1a5d609413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e33f9adf63483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6b8c8d082b4d8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16d1a270314ff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98ef567e824bf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ef4fd972e4409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08b0d1c402426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CATOS BETONGSAGING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CATOS BETONGSAGING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CATOS BETONGSAGING AS ble etablert [år] og holder til i Holmestrand.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CATOS BETONGSAGING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CATOS BETONGSAGING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CATOS BETONGSAGING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30 638 208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1 760 336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1 681 393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2 362 511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10 555 005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CATOS BETONGSAGING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LINNKA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CATOS BETONGSAGING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Bentsrudsvingen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3083 Holmestrand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cato@catosbetongsaging.no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www.catosbetongsaging.no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914 117 321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CATOS BETONGSAGING AS</a:t>
            </a:r>
          </a:p>
        </p:txBody>
      </p:sp>
    </p:spTree>
  </p:cSld>
  <p:clrMapOvr>
    <a:masterClrMapping xmlns:a="http://schemas.openxmlformats.org/drawingml/2006/main"/>
  </p:clrMapOvr>
</p:sld>
</file>