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8c569353c40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6a303e9f4848e0"/>
  </p:sldMasterIdLst>
  <p:sldIdLst>
    <p:sldId xmlns:r="http://schemas.openxmlformats.org/officeDocument/2006/relationships" id="256" r:id="Rfd026fd8d4dd4283"/>
    <p:sldId xmlns:r="http://schemas.openxmlformats.org/officeDocument/2006/relationships" id="257" r:id="R4d5d84ff9ec048e5"/>
    <p:sldId xmlns:r="http://schemas.openxmlformats.org/officeDocument/2006/relationships" id="258" r:id="R6f4b455c1de74d8e"/>
    <p:sldId xmlns:r="http://schemas.openxmlformats.org/officeDocument/2006/relationships" id="259" r:id="Rf306e340bd7b4be3"/>
    <p:sldId xmlns:r="http://schemas.openxmlformats.org/officeDocument/2006/relationships" id="260" r:id="R37781c9326ca45b8"/>
    <p:sldId xmlns:r="http://schemas.openxmlformats.org/officeDocument/2006/relationships" id="261" r:id="R09ccd6b3a1ff41a8"/>
    <p:sldId xmlns:r="http://schemas.openxmlformats.org/officeDocument/2006/relationships" id="262" r:id="Ra594fe003d90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a303e9f4848e0" /><Relationship Type="http://schemas.openxmlformats.org/officeDocument/2006/relationships/slide" Target="/ppt/slides/slide1.xml" Id="Rfd026fd8d4dd4283" /><Relationship Type="http://schemas.openxmlformats.org/officeDocument/2006/relationships/slide" Target="/ppt/slides/slide2.xml" Id="R4d5d84ff9ec048e5" /><Relationship Type="http://schemas.openxmlformats.org/officeDocument/2006/relationships/slide" Target="/ppt/slides/slide3.xml" Id="R6f4b455c1de74d8e" /><Relationship Type="http://schemas.openxmlformats.org/officeDocument/2006/relationships/slide" Target="/ppt/slides/slide4.xml" Id="Rf306e340bd7b4be3" /><Relationship Type="http://schemas.openxmlformats.org/officeDocument/2006/relationships/slide" Target="/ppt/slides/slide5.xml" Id="R37781c9326ca45b8" /><Relationship Type="http://schemas.openxmlformats.org/officeDocument/2006/relationships/slide" Target="/ppt/slides/slide6.xml" Id="R09ccd6b3a1ff41a8" /><Relationship Type="http://schemas.openxmlformats.org/officeDocument/2006/relationships/slide" Target="/ppt/slides/slide7.xml" Id="Ra594fe003d90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5311c7e42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6990f609e4ee5" /><Relationship Type="http://schemas.openxmlformats.org/officeDocument/2006/relationships/theme" Target="/ppt/slideMasters/theme/theme1.xml" Id="R3b6357f21f4c49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56990f609e4e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04aa090fa47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b0912c77843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ab784328141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83094b097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6dacbbb7341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5258c5ba541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555a6419543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BENKI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56 315 834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8 440 159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6 776 077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22 820 106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