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11f35e436a949a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a6184d6c02d4f8c"/>
  </p:sldMasterIdLst>
  <p:sldIdLst>
    <p:sldId xmlns:r="http://schemas.openxmlformats.org/officeDocument/2006/relationships" id="256" r:id="Rc744ac2a69f849b2"/>
    <p:sldId xmlns:r="http://schemas.openxmlformats.org/officeDocument/2006/relationships" id="257" r:id="R5690e45c0a734a1c"/>
    <p:sldId xmlns:r="http://schemas.openxmlformats.org/officeDocument/2006/relationships" id="258" r:id="R8cf228254e09465a"/>
    <p:sldId xmlns:r="http://schemas.openxmlformats.org/officeDocument/2006/relationships" id="259" r:id="Rfa153c79b8684ef7"/>
    <p:sldId xmlns:r="http://schemas.openxmlformats.org/officeDocument/2006/relationships" id="260" r:id="R08b836c42fc34be5"/>
    <p:sldId xmlns:r="http://schemas.openxmlformats.org/officeDocument/2006/relationships" id="261" r:id="R9a92a40d99374e57"/>
    <p:sldId xmlns:r="http://schemas.openxmlformats.org/officeDocument/2006/relationships" id="262" r:id="R3128652a7bbd41b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a6184d6c02d4f8c" /><Relationship Type="http://schemas.openxmlformats.org/officeDocument/2006/relationships/slide" Target="/ppt/slides/slide1.xml" Id="Rc744ac2a69f849b2" /><Relationship Type="http://schemas.openxmlformats.org/officeDocument/2006/relationships/slide" Target="/ppt/slides/slide2.xml" Id="R5690e45c0a734a1c" /><Relationship Type="http://schemas.openxmlformats.org/officeDocument/2006/relationships/slide" Target="/ppt/slides/slide3.xml" Id="R8cf228254e09465a" /><Relationship Type="http://schemas.openxmlformats.org/officeDocument/2006/relationships/slide" Target="/ppt/slides/slide4.xml" Id="Rfa153c79b8684ef7" /><Relationship Type="http://schemas.openxmlformats.org/officeDocument/2006/relationships/slide" Target="/ppt/slides/slide5.xml" Id="R08b836c42fc34be5" /><Relationship Type="http://schemas.openxmlformats.org/officeDocument/2006/relationships/slide" Target="/ppt/slides/slide6.xml" Id="R9a92a40d99374e57" /><Relationship Type="http://schemas.openxmlformats.org/officeDocument/2006/relationships/slide" Target="/ppt/slides/slide7.xml" Id="R3128652a7bbd41b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bbe65ff7bf8429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2115e56ce94db0" /><Relationship Type="http://schemas.openxmlformats.org/officeDocument/2006/relationships/theme" Target="/ppt/slideMasters/theme/theme1.xml" Id="Rad869ab5a9f0475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62115e56ce94db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26266da2ac47a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521253fe344d3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3ab4740f37402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3c692997914cc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28b5858caa4f3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188a54b09646d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3f04f9cc834ec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LORENTZEN TRADING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LORENTZEN TRADING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LORENTZEN TRADING AS ble etablert [år] og holder til i Kabelvåg.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LORENTZEN TRADING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LORENTZEN TRADING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LORENTZEN TRADING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2 033 000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517 044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147 756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23 848 337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33 901 221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LORENTZEN TRADING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LORENTZEN JOHN SVERRE  –  49,3 %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LORENTZEN JOHN GUNNAR  –  16,4 %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LORENTZEN ROLF KÅRE  –  16,4 %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BJØRKEDAL MARIANN HELEN L  –  12,3 %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LORENTZEN TRADING AS  –  4,2 %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LORENTZEN JOHN SVERRE  –  1,5 %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LORENTZEN TRADING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Storgata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8310 Kabelvåg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76066330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913 989 708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LORENTZEN TRADING AS</a:t>
            </a:r>
          </a:p>
        </p:txBody>
      </p:sp>
    </p:spTree>
  </p:cSld>
  <p:clrMapOvr>
    <a:masterClrMapping xmlns:a="http://schemas.openxmlformats.org/drawingml/2006/main"/>
  </p:clrMapOvr>
</p:sld>
</file>