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f76a42ec94a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cb7932e9d7461f"/>
  </p:sldMasterIdLst>
  <p:sldIdLst>
    <p:sldId xmlns:r="http://schemas.openxmlformats.org/officeDocument/2006/relationships" id="256" r:id="R8573d2323df74640"/>
    <p:sldId xmlns:r="http://schemas.openxmlformats.org/officeDocument/2006/relationships" id="257" r:id="R4554bf9fd422412a"/>
    <p:sldId xmlns:r="http://schemas.openxmlformats.org/officeDocument/2006/relationships" id="258" r:id="R80931e0b2a4c47d3"/>
    <p:sldId xmlns:r="http://schemas.openxmlformats.org/officeDocument/2006/relationships" id="259" r:id="R7bd341d59b654c23"/>
    <p:sldId xmlns:r="http://schemas.openxmlformats.org/officeDocument/2006/relationships" id="260" r:id="R5ac979569abc4f2d"/>
    <p:sldId xmlns:r="http://schemas.openxmlformats.org/officeDocument/2006/relationships" id="261" r:id="R26b5b817fa4d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b7932e9d7461f" /><Relationship Type="http://schemas.openxmlformats.org/officeDocument/2006/relationships/slide" Target="/ppt/slides/slide1.xml" Id="R8573d2323df74640" /><Relationship Type="http://schemas.openxmlformats.org/officeDocument/2006/relationships/slide" Target="/ppt/slides/slide2.xml" Id="R4554bf9fd422412a" /><Relationship Type="http://schemas.openxmlformats.org/officeDocument/2006/relationships/slide" Target="/ppt/slides/slide3.xml" Id="R80931e0b2a4c47d3" /><Relationship Type="http://schemas.openxmlformats.org/officeDocument/2006/relationships/slide" Target="/ppt/slides/slide4.xml" Id="R7bd341d59b654c23" /><Relationship Type="http://schemas.openxmlformats.org/officeDocument/2006/relationships/slide" Target="/ppt/slides/slide5.xml" Id="R5ac979569abc4f2d" /><Relationship Type="http://schemas.openxmlformats.org/officeDocument/2006/relationships/slide" Target="/ppt/slides/slide6.xml" Id="R26b5b817fa4d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92f8e4847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19dadc1324df2" /><Relationship Type="http://schemas.openxmlformats.org/officeDocument/2006/relationships/theme" Target="/ppt/slideMasters/theme/theme1.xml" Id="Re542712de4024c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19dadc132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f3ba4037c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da2ff66a5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5abfceb0249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1a89fac2c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ff2032a7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c54704a4b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