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6930a6314944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842ec72a2844d2"/>
  </p:sldMasterIdLst>
  <p:sldIdLst>
    <p:sldId xmlns:r="http://schemas.openxmlformats.org/officeDocument/2006/relationships" id="256" r:id="R863cdbe7e337442a"/>
    <p:sldId xmlns:r="http://schemas.openxmlformats.org/officeDocument/2006/relationships" id="257" r:id="R5af40e4961424016"/>
    <p:sldId xmlns:r="http://schemas.openxmlformats.org/officeDocument/2006/relationships" id="258" r:id="R73271d4937374205"/>
    <p:sldId xmlns:r="http://schemas.openxmlformats.org/officeDocument/2006/relationships" id="259" r:id="R905848d926ca46f0"/>
    <p:sldId xmlns:r="http://schemas.openxmlformats.org/officeDocument/2006/relationships" id="260" r:id="Rd15766fcafd9432d"/>
    <p:sldId xmlns:r="http://schemas.openxmlformats.org/officeDocument/2006/relationships" id="261" r:id="R9a0f1bf1b3c34b37"/>
    <p:sldId xmlns:r="http://schemas.openxmlformats.org/officeDocument/2006/relationships" id="262" r:id="Rb95ca2ee895c4d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842ec72a2844d2" /><Relationship Type="http://schemas.openxmlformats.org/officeDocument/2006/relationships/slide" Target="/ppt/slides/slide1.xml" Id="R863cdbe7e337442a" /><Relationship Type="http://schemas.openxmlformats.org/officeDocument/2006/relationships/slide" Target="/ppt/slides/slide2.xml" Id="R5af40e4961424016" /><Relationship Type="http://schemas.openxmlformats.org/officeDocument/2006/relationships/slide" Target="/ppt/slides/slide3.xml" Id="R73271d4937374205" /><Relationship Type="http://schemas.openxmlformats.org/officeDocument/2006/relationships/slide" Target="/ppt/slides/slide4.xml" Id="R905848d926ca46f0" /><Relationship Type="http://schemas.openxmlformats.org/officeDocument/2006/relationships/slide" Target="/ppt/slides/slide5.xml" Id="Rd15766fcafd9432d" /><Relationship Type="http://schemas.openxmlformats.org/officeDocument/2006/relationships/slide" Target="/ppt/slides/slide6.xml" Id="R9a0f1bf1b3c34b37" /><Relationship Type="http://schemas.openxmlformats.org/officeDocument/2006/relationships/slide" Target="/ppt/slides/slide7.xml" Id="Rb95ca2ee895c4d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8cb9ee5a5e44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4ca7931ea4fcb" /><Relationship Type="http://schemas.openxmlformats.org/officeDocument/2006/relationships/theme" Target="/ppt/slideMasters/theme/theme1.xml" Id="Re43a9b735fe040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44ca7931ea4f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f5fb17b304c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da409fc5344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72134074d45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ab5c3da244c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6d5ad47da4b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fa8f7078b4e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1b235b26f44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ISIPISI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ISIPISI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14 658 619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685 308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535 943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565 943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3 144 657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THOR ANDREW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KRANGAZ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 MORTEN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Frederik Stangs gate 14E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post@isipisi.no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www.isipisi.no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913 962 621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