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572a90302b48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c31fa562f44036"/>
  </p:sldMasterIdLst>
  <p:sldIdLst>
    <p:sldId xmlns:r="http://schemas.openxmlformats.org/officeDocument/2006/relationships" id="256" r:id="R8cd11e41da1a4de2"/>
    <p:sldId xmlns:r="http://schemas.openxmlformats.org/officeDocument/2006/relationships" id="257" r:id="R0357149e1ac541ed"/>
    <p:sldId xmlns:r="http://schemas.openxmlformats.org/officeDocument/2006/relationships" id="258" r:id="Ra18bd72e05d34beb"/>
    <p:sldId xmlns:r="http://schemas.openxmlformats.org/officeDocument/2006/relationships" id="259" r:id="R044a0544e96b4a09"/>
    <p:sldId xmlns:r="http://schemas.openxmlformats.org/officeDocument/2006/relationships" id="260" r:id="R9c5c4fe2da0044aa"/>
    <p:sldId xmlns:r="http://schemas.openxmlformats.org/officeDocument/2006/relationships" id="261" r:id="R3748ffa1c8fd40ba"/>
    <p:sldId xmlns:r="http://schemas.openxmlformats.org/officeDocument/2006/relationships" id="262" r:id="R7710d08ecc8949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c31fa562f44036" /><Relationship Type="http://schemas.openxmlformats.org/officeDocument/2006/relationships/slide" Target="/ppt/slides/slide1.xml" Id="R8cd11e41da1a4de2" /><Relationship Type="http://schemas.openxmlformats.org/officeDocument/2006/relationships/slide" Target="/ppt/slides/slide2.xml" Id="R0357149e1ac541ed" /><Relationship Type="http://schemas.openxmlformats.org/officeDocument/2006/relationships/slide" Target="/ppt/slides/slide3.xml" Id="Ra18bd72e05d34beb" /><Relationship Type="http://schemas.openxmlformats.org/officeDocument/2006/relationships/slide" Target="/ppt/slides/slide4.xml" Id="R044a0544e96b4a09" /><Relationship Type="http://schemas.openxmlformats.org/officeDocument/2006/relationships/slide" Target="/ppt/slides/slide5.xml" Id="R9c5c4fe2da0044aa" /><Relationship Type="http://schemas.openxmlformats.org/officeDocument/2006/relationships/slide" Target="/ppt/slides/slide6.xml" Id="R3748ffa1c8fd40ba" /><Relationship Type="http://schemas.openxmlformats.org/officeDocument/2006/relationships/slide" Target="/ppt/slides/slide7.xml" Id="R7710d08ecc8949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c53ae0ad134c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b2b04c62b403d" /><Relationship Type="http://schemas.openxmlformats.org/officeDocument/2006/relationships/theme" Target="/ppt/slideMasters/theme/theme1.xml" Id="Rea5d19919f724c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bb2b04c62b40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e14b3588a4e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80505905640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66e88985349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0affe949547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afae4dd8149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0c3f7c4c844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83fc43abb48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KUNSTKOMPETANSE / ART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KUNSTKOMPETANSE / ART ADVISORY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521 608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262 479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272 094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1 825 148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2 082 689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SØRLIE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Ullevålsveien 47B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nsorlie@gmail.com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913 868 021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