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0bb033da1a44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addb3c90e94ea4"/>
  </p:sldMasterIdLst>
  <p:sldIdLst>
    <p:sldId xmlns:r="http://schemas.openxmlformats.org/officeDocument/2006/relationships" id="256" r:id="R9c9a4573daec48b1"/>
    <p:sldId xmlns:r="http://schemas.openxmlformats.org/officeDocument/2006/relationships" id="257" r:id="R9c384d2e46fd4a45"/>
    <p:sldId xmlns:r="http://schemas.openxmlformats.org/officeDocument/2006/relationships" id="258" r:id="R1100292ad48649b9"/>
    <p:sldId xmlns:r="http://schemas.openxmlformats.org/officeDocument/2006/relationships" id="259" r:id="Raaffe37a84c14201"/>
    <p:sldId xmlns:r="http://schemas.openxmlformats.org/officeDocument/2006/relationships" id="260" r:id="Rf3436c0cc64e452a"/>
    <p:sldId xmlns:r="http://schemas.openxmlformats.org/officeDocument/2006/relationships" id="261" r:id="R8867868349a94572"/>
    <p:sldId xmlns:r="http://schemas.openxmlformats.org/officeDocument/2006/relationships" id="262" r:id="Rf3c316c363154b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addb3c90e94ea4" /><Relationship Type="http://schemas.openxmlformats.org/officeDocument/2006/relationships/slide" Target="/ppt/slides/slide1.xml" Id="R9c9a4573daec48b1" /><Relationship Type="http://schemas.openxmlformats.org/officeDocument/2006/relationships/slide" Target="/ppt/slides/slide2.xml" Id="R9c384d2e46fd4a45" /><Relationship Type="http://schemas.openxmlformats.org/officeDocument/2006/relationships/slide" Target="/ppt/slides/slide3.xml" Id="R1100292ad48649b9" /><Relationship Type="http://schemas.openxmlformats.org/officeDocument/2006/relationships/slide" Target="/ppt/slides/slide4.xml" Id="Raaffe37a84c14201" /><Relationship Type="http://schemas.openxmlformats.org/officeDocument/2006/relationships/slide" Target="/ppt/slides/slide5.xml" Id="Rf3436c0cc64e452a" /><Relationship Type="http://schemas.openxmlformats.org/officeDocument/2006/relationships/slide" Target="/ppt/slides/slide6.xml" Id="R8867868349a94572" /><Relationship Type="http://schemas.openxmlformats.org/officeDocument/2006/relationships/slide" Target="/ppt/slides/slide7.xml" Id="Rf3c316c363154b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760009b86849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91fdf179b4dc5" /><Relationship Type="http://schemas.openxmlformats.org/officeDocument/2006/relationships/theme" Target="/ppt/slideMasters/theme/theme1.xml" Id="R125a1b265f8e48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991fdf179b4d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4b6042af349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3d61a60cd49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21584c1b24e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279016fa34d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2acec8e3846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d28761cc448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ae255d7284e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AREA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AREA BYGG AS ble etablert [år] og holder til i Melsomvik.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11 512 008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412 972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322 848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2 084 588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6 602 389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AREA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Vadumveien vest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3159 Melsomvik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913 801 547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