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d136e0a5e34b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c1a0acaabd4da1"/>
  </p:sldMasterIdLst>
  <p:sldIdLst>
    <p:sldId xmlns:r="http://schemas.openxmlformats.org/officeDocument/2006/relationships" id="256" r:id="R8304317e5b084459"/>
    <p:sldId xmlns:r="http://schemas.openxmlformats.org/officeDocument/2006/relationships" id="257" r:id="R3249b19c0be34983"/>
    <p:sldId xmlns:r="http://schemas.openxmlformats.org/officeDocument/2006/relationships" id="258" r:id="R7bf922617bd04ff1"/>
    <p:sldId xmlns:r="http://schemas.openxmlformats.org/officeDocument/2006/relationships" id="259" r:id="Rb26600d364ef4e5b"/>
    <p:sldId xmlns:r="http://schemas.openxmlformats.org/officeDocument/2006/relationships" id="260" r:id="Rcd0ac9c18d47489b"/>
    <p:sldId xmlns:r="http://schemas.openxmlformats.org/officeDocument/2006/relationships" id="261" r:id="Rf0a539f0698e4d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c1a0acaabd4da1" /><Relationship Type="http://schemas.openxmlformats.org/officeDocument/2006/relationships/slide" Target="/ppt/slides/slide1.xml" Id="R8304317e5b084459" /><Relationship Type="http://schemas.openxmlformats.org/officeDocument/2006/relationships/slide" Target="/ppt/slides/slide2.xml" Id="R3249b19c0be34983" /><Relationship Type="http://schemas.openxmlformats.org/officeDocument/2006/relationships/slide" Target="/ppt/slides/slide3.xml" Id="R7bf922617bd04ff1" /><Relationship Type="http://schemas.openxmlformats.org/officeDocument/2006/relationships/slide" Target="/ppt/slides/slide4.xml" Id="Rb26600d364ef4e5b" /><Relationship Type="http://schemas.openxmlformats.org/officeDocument/2006/relationships/slide" Target="/ppt/slides/slide5.xml" Id="Rcd0ac9c18d47489b" /><Relationship Type="http://schemas.openxmlformats.org/officeDocument/2006/relationships/slide" Target="/ppt/slides/slide6.xml" Id="Rf0a539f0698e4d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74650027d24f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d8bfd7d204747" /><Relationship Type="http://schemas.openxmlformats.org/officeDocument/2006/relationships/theme" Target="/ppt/slideMasters/theme/theme1.xml" Id="R8e108041f98c4f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7d8bfd7d2047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ae5225c4249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a3462aaf24d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55bcab9c84b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32f12bf8046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7e352802044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46bea13a549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S16 ENGINEERING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S16 ENGINEERING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−40 931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913 670 310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