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e3d557909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972f3e1f784dcc"/>
  </p:sldMasterIdLst>
  <p:sldIdLst>
    <p:sldId xmlns:r="http://schemas.openxmlformats.org/officeDocument/2006/relationships" id="256" r:id="R8cfb0ed3acb24c73"/>
    <p:sldId xmlns:r="http://schemas.openxmlformats.org/officeDocument/2006/relationships" id="257" r:id="Rb07c81db4a8d49f2"/>
    <p:sldId xmlns:r="http://schemas.openxmlformats.org/officeDocument/2006/relationships" id="258" r:id="Rf2d8238e9a004136"/>
    <p:sldId xmlns:r="http://schemas.openxmlformats.org/officeDocument/2006/relationships" id="259" r:id="Rc382d740b47342bc"/>
    <p:sldId xmlns:r="http://schemas.openxmlformats.org/officeDocument/2006/relationships" id="260" r:id="R8033ca7ef7554da6"/>
    <p:sldId xmlns:r="http://schemas.openxmlformats.org/officeDocument/2006/relationships" id="261" r:id="Ra16b5dd6f20a42ec"/>
    <p:sldId xmlns:r="http://schemas.openxmlformats.org/officeDocument/2006/relationships" id="262" r:id="Rdbe496155e22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72f3e1f784dcc" /><Relationship Type="http://schemas.openxmlformats.org/officeDocument/2006/relationships/slide" Target="/ppt/slides/slide1.xml" Id="R8cfb0ed3acb24c73" /><Relationship Type="http://schemas.openxmlformats.org/officeDocument/2006/relationships/slide" Target="/ppt/slides/slide2.xml" Id="Rb07c81db4a8d49f2" /><Relationship Type="http://schemas.openxmlformats.org/officeDocument/2006/relationships/slide" Target="/ppt/slides/slide3.xml" Id="Rf2d8238e9a004136" /><Relationship Type="http://schemas.openxmlformats.org/officeDocument/2006/relationships/slide" Target="/ppt/slides/slide4.xml" Id="Rc382d740b47342bc" /><Relationship Type="http://schemas.openxmlformats.org/officeDocument/2006/relationships/slide" Target="/ppt/slides/slide5.xml" Id="R8033ca7ef7554da6" /><Relationship Type="http://schemas.openxmlformats.org/officeDocument/2006/relationships/slide" Target="/ppt/slides/slide6.xml" Id="Ra16b5dd6f20a42ec" /><Relationship Type="http://schemas.openxmlformats.org/officeDocument/2006/relationships/slide" Target="/ppt/slides/slide7.xml" Id="Rdbe496155e22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6e05480ba4a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cb31bff28433b" /><Relationship Type="http://schemas.openxmlformats.org/officeDocument/2006/relationships/theme" Target="/ppt/slideMasters/theme/theme1.xml" Id="Rc5e1da053c7146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cb31bff28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aa58dd154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318a1728d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cff9e0213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480296bee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60d578f8b43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c91f7f0549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8e4e7a709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