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f876e90f2048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c4058408034556"/>
  </p:sldMasterIdLst>
  <p:sldIdLst>
    <p:sldId xmlns:r="http://schemas.openxmlformats.org/officeDocument/2006/relationships" id="256" r:id="R2498589c472c4075"/>
    <p:sldId xmlns:r="http://schemas.openxmlformats.org/officeDocument/2006/relationships" id="257" r:id="Rb22951c803bc4794"/>
    <p:sldId xmlns:r="http://schemas.openxmlformats.org/officeDocument/2006/relationships" id="258" r:id="R3bb68ad004004f27"/>
    <p:sldId xmlns:r="http://schemas.openxmlformats.org/officeDocument/2006/relationships" id="259" r:id="Rf4985924f5ae4d4c"/>
    <p:sldId xmlns:r="http://schemas.openxmlformats.org/officeDocument/2006/relationships" id="260" r:id="R0e3835e0fe5a4984"/>
    <p:sldId xmlns:r="http://schemas.openxmlformats.org/officeDocument/2006/relationships" id="261" r:id="R0fe1b672c9a244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4058408034556" /><Relationship Type="http://schemas.openxmlformats.org/officeDocument/2006/relationships/slide" Target="/ppt/slides/slide1.xml" Id="R2498589c472c4075" /><Relationship Type="http://schemas.openxmlformats.org/officeDocument/2006/relationships/slide" Target="/ppt/slides/slide2.xml" Id="Rb22951c803bc4794" /><Relationship Type="http://schemas.openxmlformats.org/officeDocument/2006/relationships/slide" Target="/ppt/slides/slide3.xml" Id="R3bb68ad004004f27" /><Relationship Type="http://schemas.openxmlformats.org/officeDocument/2006/relationships/slide" Target="/ppt/slides/slide4.xml" Id="Rf4985924f5ae4d4c" /><Relationship Type="http://schemas.openxmlformats.org/officeDocument/2006/relationships/slide" Target="/ppt/slides/slide5.xml" Id="R0e3835e0fe5a4984" /><Relationship Type="http://schemas.openxmlformats.org/officeDocument/2006/relationships/slide" Target="/ppt/slides/slide6.xml" Id="R0fe1b672c9a244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282c7b31d4a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c52a6cd094de5" /><Relationship Type="http://schemas.openxmlformats.org/officeDocument/2006/relationships/theme" Target="/ppt/slideMasters/theme/theme1.xml" Id="R27d0e95b301545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bc52a6cd094d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9b7b416bd4b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7894d1bbe40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954a34db249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88f3493b743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e14a4040e41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408d84ad94e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