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9365b20b6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ab38bfaca54d9e"/>
  </p:sldMasterIdLst>
  <p:sldIdLst>
    <p:sldId xmlns:r="http://schemas.openxmlformats.org/officeDocument/2006/relationships" id="256" r:id="Rf113f39c0261434a"/>
    <p:sldId xmlns:r="http://schemas.openxmlformats.org/officeDocument/2006/relationships" id="257" r:id="Rb4a438cf30af41db"/>
    <p:sldId xmlns:r="http://schemas.openxmlformats.org/officeDocument/2006/relationships" id="258" r:id="Rb521104f07974547"/>
    <p:sldId xmlns:r="http://schemas.openxmlformats.org/officeDocument/2006/relationships" id="259" r:id="Rc1431120c3ca42c1"/>
    <p:sldId xmlns:r="http://schemas.openxmlformats.org/officeDocument/2006/relationships" id="260" r:id="R0cdacbc3fcf040ff"/>
    <p:sldId xmlns:r="http://schemas.openxmlformats.org/officeDocument/2006/relationships" id="261" r:id="Rca323371d86e415b"/>
    <p:sldId xmlns:r="http://schemas.openxmlformats.org/officeDocument/2006/relationships" id="262" r:id="R8bd989adaf944d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b38bfaca54d9e" /><Relationship Type="http://schemas.openxmlformats.org/officeDocument/2006/relationships/slide" Target="/ppt/slides/slide1.xml" Id="Rf113f39c0261434a" /><Relationship Type="http://schemas.openxmlformats.org/officeDocument/2006/relationships/slide" Target="/ppt/slides/slide2.xml" Id="Rb4a438cf30af41db" /><Relationship Type="http://schemas.openxmlformats.org/officeDocument/2006/relationships/slide" Target="/ppt/slides/slide3.xml" Id="Rb521104f07974547" /><Relationship Type="http://schemas.openxmlformats.org/officeDocument/2006/relationships/slide" Target="/ppt/slides/slide4.xml" Id="Rc1431120c3ca42c1" /><Relationship Type="http://schemas.openxmlformats.org/officeDocument/2006/relationships/slide" Target="/ppt/slides/slide5.xml" Id="R0cdacbc3fcf040ff" /><Relationship Type="http://schemas.openxmlformats.org/officeDocument/2006/relationships/slide" Target="/ppt/slides/slide6.xml" Id="Rca323371d86e415b" /><Relationship Type="http://schemas.openxmlformats.org/officeDocument/2006/relationships/slide" Target="/ppt/slides/slide7.xml" Id="R8bd989adaf944d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66e617ff54d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330d541ab4f44" /><Relationship Type="http://schemas.openxmlformats.org/officeDocument/2006/relationships/theme" Target="/ppt/slideMasters/theme/theme1.xml" Id="Ra8c0adb41d2d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330d541ab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38021e070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6460e6f2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4344da89b40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815858e5f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74a03466345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2a7df7aef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ea890bff8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