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332216063c46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ec6943f84c479c"/>
  </p:sldMasterIdLst>
  <p:sldIdLst>
    <p:sldId xmlns:r="http://schemas.openxmlformats.org/officeDocument/2006/relationships" id="256" r:id="R40b0d40fb12547b9"/>
    <p:sldId xmlns:r="http://schemas.openxmlformats.org/officeDocument/2006/relationships" id="257" r:id="Rf5a254043f564a31"/>
    <p:sldId xmlns:r="http://schemas.openxmlformats.org/officeDocument/2006/relationships" id="258" r:id="R342c87dba44541d9"/>
    <p:sldId xmlns:r="http://schemas.openxmlformats.org/officeDocument/2006/relationships" id="259" r:id="R2d8205d804ce4d9e"/>
    <p:sldId xmlns:r="http://schemas.openxmlformats.org/officeDocument/2006/relationships" id="260" r:id="R9d1756237ef44f51"/>
    <p:sldId xmlns:r="http://schemas.openxmlformats.org/officeDocument/2006/relationships" id="261" r:id="R07b222e4422d4928"/>
    <p:sldId xmlns:r="http://schemas.openxmlformats.org/officeDocument/2006/relationships" id="262" r:id="Rf57df6a4ea024a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ec6943f84c479c" /><Relationship Type="http://schemas.openxmlformats.org/officeDocument/2006/relationships/slide" Target="/ppt/slides/slide1.xml" Id="R40b0d40fb12547b9" /><Relationship Type="http://schemas.openxmlformats.org/officeDocument/2006/relationships/slide" Target="/ppt/slides/slide2.xml" Id="Rf5a254043f564a31" /><Relationship Type="http://schemas.openxmlformats.org/officeDocument/2006/relationships/slide" Target="/ppt/slides/slide3.xml" Id="R342c87dba44541d9" /><Relationship Type="http://schemas.openxmlformats.org/officeDocument/2006/relationships/slide" Target="/ppt/slides/slide4.xml" Id="R2d8205d804ce4d9e" /><Relationship Type="http://schemas.openxmlformats.org/officeDocument/2006/relationships/slide" Target="/ppt/slides/slide5.xml" Id="R9d1756237ef44f51" /><Relationship Type="http://schemas.openxmlformats.org/officeDocument/2006/relationships/slide" Target="/ppt/slides/slide6.xml" Id="R07b222e4422d4928" /><Relationship Type="http://schemas.openxmlformats.org/officeDocument/2006/relationships/slide" Target="/ppt/slides/slide7.xml" Id="Rf57df6a4ea024a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d59960ffc2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3bb5c6a414a81" /><Relationship Type="http://schemas.openxmlformats.org/officeDocument/2006/relationships/theme" Target="/ppt/slideMasters/theme/theme1.xml" Id="R501aa682e8bb47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73bb5c6a414a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b365b0aab49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bc1c43faa4f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0faad357d41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5d38ab97f42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8961764c246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27447b2f7347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55073403842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ÅSGÅRDSTRAND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ÅSGÅRDSTRAND REGNSKAP AS ble etablert [år] og holder til i Åsgårdstrand.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2 668 237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121 096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1 552 301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STIG BJØNNESS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3179 Åsgårdstrand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08 13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sbkarls@online.no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913 589 513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ÅSGÅRDSTRAND REGNSKAP AS</a:t>
            </a:r>
          </a:p>
        </p:txBody>
      </p:sp>
    </p:spTree>
  </p:cSld>
  <p:clrMapOvr>
    <a:masterClrMapping xmlns:a="http://schemas.openxmlformats.org/drawingml/2006/main"/>
  </p:clrMapOvr>
</p:sld>
</file>