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4941825154b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788302486e4fdd"/>
  </p:sldMasterIdLst>
  <p:sldIdLst>
    <p:sldId xmlns:r="http://schemas.openxmlformats.org/officeDocument/2006/relationships" id="256" r:id="R9b2c2f7357a94cd7"/>
    <p:sldId xmlns:r="http://schemas.openxmlformats.org/officeDocument/2006/relationships" id="257" r:id="Rb9678005a0f94f77"/>
    <p:sldId xmlns:r="http://schemas.openxmlformats.org/officeDocument/2006/relationships" id="258" r:id="R878001b88dd14a50"/>
    <p:sldId xmlns:r="http://schemas.openxmlformats.org/officeDocument/2006/relationships" id="259" r:id="Rc2ba1f5e922e425f"/>
    <p:sldId xmlns:r="http://schemas.openxmlformats.org/officeDocument/2006/relationships" id="260" r:id="R236f227b8d7e4e65"/>
    <p:sldId xmlns:r="http://schemas.openxmlformats.org/officeDocument/2006/relationships" id="261" r:id="Re7019996e54346b6"/>
    <p:sldId xmlns:r="http://schemas.openxmlformats.org/officeDocument/2006/relationships" id="262" r:id="R467c3953170f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788302486e4fdd" /><Relationship Type="http://schemas.openxmlformats.org/officeDocument/2006/relationships/slide" Target="/ppt/slides/slide1.xml" Id="R9b2c2f7357a94cd7" /><Relationship Type="http://schemas.openxmlformats.org/officeDocument/2006/relationships/slide" Target="/ppt/slides/slide2.xml" Id="Rb9678005a0f94f77" /><Relationship Type="http://schemas.openxmlformats.org/officeDocument/2006/relationships/slide" Target="/ppt/slides/slide3.xml" Id="R878001b88dd14a50" /><Relationship Type="http://schemas.openxmlformats.org/officeDocument/2006/relationships/slide" Target="/ppt/slides/slide4.xml" Id="Rc2ba1f5e922e425f" /><Relationship Type="http://schemas.openxmlformats.org/officeDocument/2006/relationships/slide" Target="/ppt/slides/slide5.xml" Id="R236f227b8d7e4e65" /><Relationship Type="http://schemas.openxmlformats.org/officeDocument/2006/relationships/slide" Target="/ppt/slides/slide6.xml" Id="Re7019996e54346b6" /><Relationship Type="http://schemas.openxmlformats.org/officeDocument/2006/relationships/slide" Target="/ppt/slides/slide7.xml" Id="R467c3953170f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9bb9e7158048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e6ff9ec74f3d" /><Relationship Type="http://schemas.openxmlformats.org/officeDocument/2006/relationships/theme" Target="/ppt/slideMasters/theme/theme1.xml" Id="Rde9a453d03d041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75e6ff9ec74f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bc3db8e8544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26e83b3544c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7d267d22442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3bef0df0e4e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5e35a51e946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f4f06c37947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7836b94b704b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PTEKNIKK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PTEKNIKK HOLDING AS ble etablert [år] og holder til i Berger.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2 028 412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2 035 838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PER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Fjordutsikten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3075 Berger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per.oyvind@northerm.no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913 561 007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PTEKNIKK HOLDING AS</a:t>
            </a:r>
          </a:p>
        </p:txBody>
      </p:sp>
    </p:spTree>
  </p:cSld>
  <p:clrMapOvr>
    <a:masterClrMapping xmlns:a="http://schemas.openxmlformats.org/drawingml/2006/main"/>
  </p:clrMapOvr>
</p:sld>
</file>