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9ed09f04f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095d6e9d94d9d"/>
  </p:sldMasterIdLst>
  <p:sldIdLst>
    <p:sldId xmlns:r="http://schemas.openxmlformats.org/officeDocument/2006/relationships" id="256" r:id="R7f97887342ff4abe"/>
    <p:sldId xmlns:r="http://schemas.openxmlformats.org/officeDocument/2006/relationships" id="257" r:id="Ra010a61307404d96"/>
    <p:sldId xmlns:r="http://schemas.openxmlformats.org/officeDocument/2006/relationships" id="258" r:id="R1da48dd9db184d9f"/>
    <p:sldId xmlns:r="http://schemas.openxmlformats.org/officeDocument/2006/relationships" id="259" r:id="R508dc595f2cc4a0a"/>
    <p:sldId xmlns:r="http://schemas.openxmlformats.org/officeDocument/2006/relationships" id="260" r:id="R2a8f0b2456d64086"/>
    <p:sldId xmlns:r="http://schemas.openxmlformats.org/officeDocument/2006/relationships" id="261" r:id="Rfa0aab2919b847f1"/>
    <p:sldId xmlns:r="http://schemas.openxmlformats.org/officeDocument/2006/relationships" id="262" r:id="Reb83784cb8a342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095d6e9d94d9d" /><Relationship Type="http://schemas.openxmlformats.org/officeDocument/2006/relationships/slide" Target="/ppt/slides/slide1.xml" Id="R7f97887342ff4abe" /><Relationship Type="http://schemas.openxmlformats.org/officeDocument/2006/relationships/slide" Target="/ppt/slides/slide2.xml" Id="Ra010a61307404d96" /><Relationship Type="http://schemas.openxmlformats.org/officeDocument/2006/relationships/slide" Target="/ppt/slides/slide3.xml" Id="R1da48dd9db184d9f" /><Relationship Type="http://schemas.openxmlformats.org/officeDocument/2006/relationships/slide" Target="/ppt/slides/slide4.xml" Id="R508dc595f2cc4a0a" /><Relationship Type="http://schemas.openxmlformats.org/officeDocument/2006/relationships/slide" Target="/ppt/slides/slide5.xml" Id="R2a8f0b2456d64086" /><Relationship Type="http://schemas.openxmlformats.org/officeDocument/2006/relationships/slide" Target="/ppt/slides/slide6.xml" Id="Rfa0aab2919b847f1" /><Relationship Type="http://schemas.openxmlformats.org/officeDocument/2006/relationships/slide" Target="/ppt/slides/slide7.xml" Id="Reb83784cb8a342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7b51663cf4d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eff99116646ce" /><Relationship Type="http://schemas.openxmlformats.org/officeDocument/2006/relationships/theme" Target="/ppt/slideMasters/theme/theme1.xml" Id="R1ac1e87b0e74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eff991166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40434c9e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39084a9d1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0d58d59d3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b5c9310a641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2455d35b04c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87c19a4d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ca0eba93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34 665 066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13 650 269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REKE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GUNNAR BORG VATNE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ACTIVE ELEKTRO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THEIS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STEEN-OTTOSEN ØDEGÅRD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SLYK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post@activeel.no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www.active-elektro.no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913 552 113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ACTIVE ELEKTRO AS</a:t>
            </a:r>
          </a:p>
        </p:txBody>
      </p:sp>
    </p:spTree>
  </p:cSld>
  <p:clrMapOvr>
    <a:masterClrMapping xmlns:a="http://schemas.openxmlformats.org/drawingml/2006/main"/>
  </p:clrMapOvr>
</p:sld>
</file>