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a7c03fe6b147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0c9587235f4757"/>
  </p:sldMasterIdLst>
  <p:sldIdLst>
    <p:sldId xmlns:r="http://schemas.openxmlformats.org/officeDocument/2006/relationships" id="256" r:id="R82581094c4454ca9"/>
    <p:sldId xmlns:r="http://schemas.openxmlformats.org/officeDocument/2006/relationships" id="257" r:id="R203f98adfe9e4bbe"/>
    <p:sldId xmlns:r="http://schemas.openxmlformats.org/officeDocument/2006/relationships" id="258" r:id="R245088d175d546a0"/>
    <p:sldId xmlns:r="http://schemas.openxmlformats.org/officeDocument/2006/relationships" id="259" r:id="R4f9c2d139ffa40b7"/>
    <p:sldId xmlns:r="http://schemas.openxmlformats.org/officeDocument/2006/relationships" id="260" r:id="R5ada03535df34f7a"/>
    <p:sldId xmlns:r="http://schemas.openxmlformats.org/officeDocument/2006/relationships" id="261" r:id="R6b009ad6f186460b"/>
    <p:sldId xmlns:r="http://schemas.openxmlformats.org/officeDocument/2006/relationships" id="262" r:id="R5ce64adf465c4e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0c9587235f4757" /><Relationship Type="http://schemas.openxmlformats.org/officeDocument/2006/relationships/slide" Target="/ppt/slides/slide1.xml" Id="R82581094c4454ca9" /><Relationship Type="http://schemas.openxmlformats.org/officeDocument/2006/relationships/slide" Target="/ppt/slides/slide2.xml" Id="R203f98adfe9e4bbe" /><Relationship Type="http://schemas.openxmlformats.org/officeDocument/2006/relationships/slide" Target="/ppt/slides/slide3.xml" Id="R245088d175d546a0" /><Relationship Type="http://schemas.openxmlformats.org/officeDocument/2006/relationships/slide" Target="/ppt/slides/slide4.xml" Id="R4f9c2d139ffa40b7" /><Relationship Type="http://schemas.openxmlformats.org/officeDocument/2006/relationships/slide" Target="/ppt/slides/slide5.xml" Id="R5ada03535df34f7a" /><Relationship Type="http://schemas.openxmlformats.org/officeDocument/2006/relationships/slide" Target="/ppt/slides/slide6.xml" Id="R6b009ad6f186460b" /><Relationship Type="http://schemas.openxmlformats.org/officeDocument/2006/relationships/slide" Target="/ppt/slides/slide7.xml" Id="R5ce64adf465c4e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d64acccabd48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83cfd48914dd2" /><Relationship Type="http://schemas.openxmlformats.org/officeDocument/2006/relationships/theme" Target="/ppt/slideMasters/theme/theme1.xml" Id="R2156740faddf4d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e83cfd48914d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9cf76dd5e4b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f76d0990e46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cb6f4a71e4f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5ab2eb99445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b9ba4b43f49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34d78927949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17e30750044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ACTIVE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ACTIVE ELEKTRO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34 665 066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326 744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3 211 000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13 650 269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ROAR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VATNE CARL GUNNAR BORG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OLUFSEN ASBJØRN HEINE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THEIS EIRIK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ØDEGÅRD THOMAS STEEN-O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 MORGAN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Brannstasjonsveien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4312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15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post@activeel.no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www.active-elektro.no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913 552 113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