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cc2d90e303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5c0a81ad8a4bc8"/>
  </p:sldMasterIdLst>
  <p:sldIdLst>
    <p:sldId xmlns:r="http://schemas.openxmlformats.org/officeDocument/2006/relationships" id="256" r:id="Rf7504768dba64392"/>
    <p:sldId xmlns:r="http://schemas.openxmlformats.org/officeDocument/2006/relationships" id="257" r:id="R25e21dba126141f2"/>
    <p:sldId xmlns:r="http://schemas.openxmlformats.org/officeDocument/2006/relationships" id="258" r:id="R0876450dec134a84"/>
    <p:sldId xmlns:r="http://schemas.openxmlformats.org/officeDocument/2006/relationships" id="259" r:id="R6f64ad4a80b540b5"/>
    <p:sldId xmlns:r="http://schemas.openxmlformats.org/officeDocument/2006/relationships" id="260" r:id="R0811890d62cb4095"/>
    <p:sldId xmlns:r="http://schemas.openxmlformats.org/officeDocument/2006/relationships" id="261" r:id="R43f23d2df10841af"/>
    <p:sldId xmlns:r="http://schemas.openxmlformats.org/officeDocument/2006/relationships" id="262" r:id="R0141c2b2437e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5c0a81ad8a4bc8" /><Relationship Type="http://schemas.openxmlformats.org/officeDocument/2006/relationships/slide" Target="/ppt/slides/slide1.xml" Id="Rf7504768dba64392" /><Relationship Type="http://schemas.openxmlformats.org/officeDocument/2006/relationships/slide" Target="/ppt/slides/slide2.xml" Id="R25e21dba126141f2" /><Relationship Type="http://schemas.openxmlformats.org/officeDocument/2006/relationships/slide" Target="/ppt/slides/slide3.xml" Id="R0876450dec134a84" /><Relationship Type="http://schemas.openxmlformats.org/officeDocument/2006/relationships/slide" Target="/ppt/slides/slide4.xml" Id="R6f64ad4a80b540b5" /><Relationship Type="http://schemas.openxmlformats.org/officeDocument/2006/relationships/slide" Target="/ppt/slides/slide5.xml" Id="R0811890d62cb4095" /><Relationship Type="http://schemas.openxmlformats.org/officeDocument/2006/relationships/slide" Target="/ppt/slides/slide6.xml" Id="R43f23d2df10841af" /><Relationship Type="http://schemas.openxmlformats.org/officeDocument/2006/relationships/slide" Target="/ppt/slides/slide7.xml" Id="R0141c2b2437e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2df9366c8b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fea0eda714663" /><Relationship Type="http://schemas.openxmlformats.org/officeDocument/2006/relationships/theme" Target="/ppt/slideMasters/theme/theme1.xml" Id="R4448bb03358845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cfea0eda7146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6c53442b44e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931ca2b6446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b61c2f0794b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0f093e5684a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8cf8f021d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064205c7e49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ac899e6d44e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