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2a0f086199f4ea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4b39271ba724bc5"/>
  </p:sldMasterIdLst>
  <p:sldIdLst>
    <p:sldId xmlns:r="http://schemas.openxmlformats.org/officeDocument/2006/relationships" id="256" r:id="Ra5b6df598852412f"/>
    <p:sldId xmlns:r="http://schemas.openxmlformats.org/officeDocument/2006/relationships" id="257" r:id="Re553fb60fc134221"/>
    <p:sldId xmlns:r="http://schemas.openxmlformats.org/officeDocument/2006/relationships" id="258" r:id="R636745fd79524e42"/>
    <p:sldId xmlns:r="http://schemas.openxmlformats.org/officeDocument/2006/relationships" id="259" r:id="R630b442339064e50"/>
    <p:sldId xmlns:r="http://schemas.openxmlformats.org/officeDocument/2006/relationships" id="260" r:id="R79fef44f54dc4299"/>
    <p:sldId xmlns:r="http://schemas.openxmlformats.org/officeDocument/2006/relationships" id="261" r:id="R76fbac1071104710"/>
    <p:sldId xmlns:r="http://schemas.openxmlformats.org/officeDocument/2006/relationships" id="262" r:id="R672e8f2f4aed407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4b39271ba724bc5" /><Relationship Type="http://schemas.openxmlformats.org/officeDocument/2006/relationships/slide" Target="/ppt/slides/slide1.xml" Id="Ra5b6df598852412f" /><Relationship Type="http://schemas.openxmlformats.org/officeDocument/2006/relationships/slide" Target="/ppt/slides/slide2.xml" Id="Re553fb60fc134221" /><Relationship Type="http://schemas.openxmlformats.org/officeDocument/2006/relationships/slide" Target="/ppt/slides/slide3.xml" Id="R636745fd79524e42" /><Relationship Type="http://schemas.openxmlformats.org/officeDocument/2006/relationships/slide" Target="/ppt/slides/slide4.xml" Id="R630b442339064e50" /><Relationship Type="http://schemas.openxmlformats.org/officeDocument/2006/relationships/slide" Target="/ppt/slides/slide5.xml" Id="R79fef44f54dc4299" /><Relationship Type="http://schemas.openxmlformats.org/officeDocument/2006/relationships/slide" Target="/ppt/slides/slide6.xml" Id="R76fbac1071104710" /><Relationship Type="http://schemas.openxmlformats.org/officeDocument/2006/relationships/slide" Target="/ppt/slides/slide7.xml" Id="R672e8f2f4aed407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a8f0f753f7e41a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c6071beb944ed8" /><Relationship Type="http://schemas.openxmlformats.org/officeDocument/2006/relationships/theme" Target="/ppt/slideMasters/theme/theme1.xml" Id="R91c1393f4ea545b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1c6071beb944ed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cdc5a626dd42c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28c8cbfecd481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b31f92958e4e2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62b8c68642471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5ee7a9cb8b445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3c633f52e643b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a4d028b46d47c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SKARNESET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SKARNESET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SKARNESET AS ble etablert [år] og holder til i Paradis.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SKARNESET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SKARNESET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SKARNESET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−13 921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15 469 292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17 195 204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17 304 558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SKARNESET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STEVNEBØ SIMON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SKARNESET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Simon Stevnebø, Nydalen 19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5230 Paradis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913 514 513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SKARNESET AS</a:t>
            </a:r>
          </a:p>
        </p:txBody>
      </p:sp>
    </p:spTree>
  </p:cSld>
  <p:clrMapOvr>
    <a:masterClrMapping xmlns:a="http://schemas.openxmlformats.org/drawingml/2006/main"/>
  </p:clrMapOvr>
</p:sld>
</file>