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0d051020914c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ce78382f25477b"/>
  </p:sldMasterIdLst>
  <p:sldIdLst>
    <p:sldId xmlns:r="http://schemas.openxmlformats.org/officeDocument/2006/relationships" id="256" r:id="R44f512c19ed149dd"/>
    <p:sldId xmlns:r="http://schemas.openxmlformats.org/officeDocument/2006/relationships" id="257" r:id="R5dbe94f2ad52485b"/>
    <p:sldId xmlns:r="http://schemas.openxmlformats.org/officeDocument/2006/relationships" id="258" r:id="R482fb0d8b75c47f3"/>
    <p:sldId xmlns:r="http://schemas.openxmlformats.org/officeDocument/2006/relationships" id="259" r:id="R163b6bf596c548d1"/>
    <p:sldId xmlns:r="http://schemas.openxmlformats.org/officeDocument/2006/relationships" id="260" r:id="R5157940fb31a4178"/>
    <p:sldId xmlns:r="http://schemas.openxmlformats.org/officeDocument/2006/relationships" id="261" r:id="R66fe15e7740742a0"/>
    <p:sldId xmlns:r="http://schemas.openxmlformats.org/officeDocument/2006/relationships" id="262" r:id="Rc02ceb29bfbd41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ce78382f25477b" /><Relationship Type="http://schemas.openxmlformats.org/officeDocument/2006/relationships/slide" Target="/ppt/slides/slide1.xml" Id="R44f512c19ed149dd" /><Relationship Type="http://schemas.openxmlformats.org/officeDocument/2006/relationships/slide" Target="/ppt/slides/slide2.xml" Id="R5dbe94f2ad52485b" /><Relationship Type="http://schemas.openxmlformats.org/officeDocument/2006/relationships/slide" Target="/ppt/slides/slide3.xml" Id="R482fb0d8b75c47f3" /><Relationship Type="http://schemas.openxmlformats.org/officeDocument/2006/relationships/slide" Target="/ppt/slides/slide4.xml" Id="R163b6bf596c548d1" /><Relationship Type="http://schemas.openxmlformats.org/officeDocument/2006/relationships/slide" Target="/ppt/slides/slide5.xml" Id="R5157940fb31a4178" /><Relationship Type="http://schemas.openxmlformats.org/officeDocument/2006/relationships/slide" Target="/ppt/slides/slide6.xml" Id="R66fe15e7740742a0" /><Relationship Type="http://schemas.openxmlformats.org/officeDocument/2006/relationships/slide" Target="/ppt/slides/slide7.xml" Id="Rc02ceb29bfbd41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3da788940f44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22f3bfe15428e" /><Relationship Type="http://schemas.openxmlformats.org/officeDocument/2006/relationships/theme" Target="/ppt/slideMasters/theme/theme1.xml" Id="R8f8adc6d0a6246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122f3bfe1542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54718997946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605a587c446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26060a07243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036b56c1b44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1e8a5236a4f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15e736af146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335d1c9f142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MARITIME CORPORATE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CORPORATE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143 694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1 329 599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1 420 656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Ståle Rasmussen, Anholen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stra@marcorp.no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913 445 821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