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9ef407e15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177b5069c4d79"/>
  </p:sldMasterIdLst>
  <p:sldIdLst>
    <p:sldId xmlns:r="http://schemas.openxmlformats.org/officeDocument/2006/relationships" id="256" r:id="R4fc245ce39214b45"/>
    <p:sldId xmlns:r="http://schemas.openxmlformats.org/officeDocument/2006/relationships" id="257" r:id="Rf188d820f67748a9"/>
    <p:sldId xmlns:r="http://schemas.openxmlformats.org/officeDocument/2006/relationships" id="258" r:id="Rf106187d46554a40"/>
    <p:sldId xmlns:r="http://schemas.openxmlformats.org/officeDocument/2006/relationships" id="259" r:id="R45e64256a4e340e5"/>
    <p:sldId xmlns:r="http://schemas.openxmlformats.org/officeDocument/2006/relationships" id="260" r:id="Rd6356318fb3f4f28"/>
    <p:sldId xmlns:r="http://schemas.openxmlformats.org/officeDocument/2006/relationships" id="261" r:id="R507262c291df4e03"/>
    <p:sldId xmlns:r="http://schemas.openxmlformats.org/officeDocument/2006/relationships" id="262" r:id="R1ba8ca34a1ed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177b5069c4d79" /><Relationship Type="http://schemas.openxmlformats.org/officeDocument/2006/relationships/slide" Target="/ppt/slides/slide1.xml" Id="R4fc245ce39214b45" /><Relationship Type="http://schemas.openxmlformats.org/officeDocument/2006/relationships/slide" Target="/ppt/slides/slide2.xml" Id="Rf188d820f67748a9" /><Relationship Type="http://schemas.openxmlformats.org/officeDocument/2006/relationships/slide" Target="/ppt/slides/slide3.xml" Id="Rf106187d46554a40" /><Relationship Type="http://schemas.openxmlformats.org/officeDocument/2006/relationships/slide" Target="/ppt/slides/slide4.xml" Id="R45e64256a4e340e5" /><Relationship Type="http://schemas.openxmlformats.org/officeDocument/2006/relationships/slide" Target="/ppt/slides/slide5.xml" Id="Rd6356318fb3f4f28" /><Relationship Type="http://schemas.openxmlformats.org/officeDocument/2006/relationships/slide" Target="/ppt/slides/slide6.xml" Id="R507262c291df4e03" /><Relationship Type="http://schemas.openxmlformats.org/officeDocument/2006/relationships/slide" Target="/ppt/slides/slide7.xml" Id="R1ba8ca34a1ed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96c670e02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8504819f749be" /><Relationship Type="http://schemas.openxmlformats.org/officeDocument/2006/relationships/theme" Target="/ppt/slideMasters/theme/theme1.xml" Id="Rdc8b91d3535c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8504819f7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901758253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2536e4b8f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369ccf4e7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70daaa59c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9309bbe95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5c674db9a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3f3efc32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ENGAN HOLDING AS ble etablert [år] og holder til i Innhavet.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