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5e3af64dfc49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330c7736c04c1e"/>
  </p:sldMasterIdLst>
  <p:sldIdLst>
    <p:sldId xmlns:r="http://schemas.openxmlformats.org/officeDocument/2006/relationships" id="256" r:id="Ra9ee18d7fd1f4c8e"/>
    <p:sldId xmlns:r="http://schemas.openxmlformats.org/officeDocument/2006/relationships" id="257" r:id="R06d5d048d7804aba"/>
    <p:sldId xmlns:r="http://schemas.openxmlformats.org/officeDocument/2006/relationships" id="258" r:id="R4e2dc5c9f1184ff2"/>
    <p:sldId xmlns:r="http://schemas.openxmlformats.org/officeDocument/2006/relationships" id="259" r:id="Rec4b8656c5a94fca"/>
    <p:sldId xmlns:r="http://schemas.openxmlformats.org/officeDocument/2006/relationships" id="260" r:id="R8070c7c99a2344b9"/>
    <p:sldId xmlns:r="http://schemas.openxmlformats.org/officeDocument/2006/relationships" id="261" r:id="Rb5a354add3a445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330c7736c04c1e" /><Relationship Type="http://schemas.openxmlformats.org/officeDocument/2006/relationships/slide" Target="/ppt/slides/slide1.xml" Id="Ra9ee18d7fd1f4c8e" /><Relationship Type="http://schemas.openxmlformats.org/officeDocument/2006/relationships/slide" Target="/ppt/slides/slide2.xml" Id="R06d5d048d7804aba" /><Relationship Type="http://schemas.openxmlformats.org/officeDocument/2006/relationships/slide" Target="/ppt/slides/slide3.xml" Id="R4e2dc5c9f1184ff2" /><Relationship Type="http://schemas.openxmlformats.org/officeDocument/2006/relationships/slide" Target="/ppt/slides/slide4.xml" Id="Rec4b8656c5a94fca" /><Relationship Type="http://schemas.openxmlformats.org/officeDocument/2006/relationships/slide" Target="/ppt/slides/slide5.xml" Id="R8070c7c99a2344b9" /><Relationship Type="http://schemas.openxmlformats.org/officeDocument/2006/relationships/slide" Target="/ppt/slides/slide6.xml" Id="Rb5a354add3a445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5ca2dc6f2348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5dc08f1274634" /><Relationship Type="http://schemas.openxmlformats.org/officeDocument/2006/relationships/theme" Target="/ppt/slideMasters/theme/theme1.xml" Id="R6820972ff25c4d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55dc08f12746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ca5a6d3254a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5753dd2524c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03783e29a47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db4769d864a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40d2e09e444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b6e5bab4345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 ENGAN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Formoveien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8260 Innhavet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ingrid.engan@hotmail.com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913 403 274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