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fcba652d034d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7a79f14b0b4442"/>
  </p:sldMasterIdLst>
  <p:sldIdLst>
    <p:sldId xmlns:r="http://schemas.openxmlformats.org/officeDocument/2006/relationships" id="256" r:id="Rfb990e596b5d4bd7"/>
    <p:sldId xmlns:r="http://schemas.openxmlformats.org/officeDocument/2006/relationships" id="257" r:id="Redc21d19806442a7"/>
    <p:sldId xmlns:r="http://schemas.openxmlformats.org/officeDocument/2006/relationships" id="258" r:id="R89df85c0a4c04a5b"/>
    <p:sldId xmlns:r="http://schemas.openxmlformats.org/officeDocument/2006/relationships" id="259" r:id="Rc9bc7f7d884a4cf0"/>
    <p:sldId xmlns:r="http://schemas.openxmlformats.org/officeDocument/2006/relationships" id="260" r:id="R047ef74a58604cde"/>
    <p:sldId xmlns:r="http://schemas.openxmlformats.org/officeDocument/2006/relationships" id="261" r:id="R62f157ca82b94b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a79f14b0b4442" /><Relationship Type="http://schemas.openxmlformats.org/officeDocument/2006/relationships/slide" Target="/ppt/slides/slide1.xml" Id="Rfb990e596b5d4bd7" /><Relationship Type="http://schemas.openxmlformats.org/officeDocument/2006/relationships/slide" Target="/ppt/slides/slide2.xml" Id="Redc21d19806442a7" /><Relationship Type="http://schemas.openxmlformats.org/officeDocument/2006/relationships/slide" Target="/ppt/slides/slide3.xml" Id="R89df85c0a4c04a5b" /><Relationship Type="http://schemas.openxmlformats.org/officeDocument/2006/relationships/slide" Target="/ppt/slides/slide4.xml" Id="Rc9bc7f7d884a4cf0" /><Relationship Type="http://schemas.openxmlformats.org/officeDocument/2006/relationships/slide" Target="/ppt/slides/slide5.xml" Id="R047ef74a58604cde" /><Relationship Type="http://schemas.openxmlformats.org/officeDocument/2006/relationships/slide" Target="/ppt/slides/slide6.xml" Id="R62f157ca82b94b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01ff747934e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ebb9f63734694" /><Relationship Type="http://schemas.openxmlformats.org/officeDocument/2006/relationships/theme" Target="/ppt/slideMasters/theme/theme1.xml" Id="R8e9b592d1cb648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9ebb9f637346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cba29441d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183bf495942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388e0b54c49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8a3c1607f44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188d0aabb4d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21d8a61184e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ENGAN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Formoveien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8260 Innhavet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ingrid.engan@hotmail.com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913 403 274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