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d155df289c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c938f65084c26"/>
  </p:sldMasterIdLst>
  <p:sldIdLst>
    <p:sldId xmlns:r="http://schemas.openxmlformats.org/officeDocument/2006/relationships" id="256" r:id="Rbfe73e87421b47f0"/>
    <p:sldId xmlns:r="http://schemas.openxmlformats.org/officeDocument/2006/relationships" id="257" r:id="R656e7d25f30f4f1b"/>
    <p:sldId xmlns:r="http://schemas.openxmlformats.org/officeDocument/2006/relationships" id="258" r:id="Ra4d2d6ee84594307"/>
    <p:sldId xmlns:r="http://schemas.openxmlformats.org/officeDocument/2006/relationships" id="259" r:id="Rbd0e8162b78a4bb2"/>
    <p:sldId xmlns:r="http://schemas.openxmlformats.org/officeDocument/2006/relationships" id="260" r:id="Rb734196ae4134060"/>
    <p:sldId xmlns:r="http://schemas.openxmlformats.org/officeDocument/2006/relationships" id="261" r:id="R0beb5b6e83d74184"/>
    <p:sldId xmlns:r="http://schemas.openxmlformats.org/officeDocument/2006/relationships" id="262" r:id="R73feae5f0225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c938f65084c26" /><Relationship Type="http://schemas.openxmlformats.org/officeDocument/2006/relationships/slide" Target="/ppt/slides/slide1.xml" Id="Rbfe73e87421b47f0" /><Relationship Type="http://schemas.openxmlformats.org/officeDocument/2006/relationships/slide" Target="/ppt/slides/slide2.xml" Id="R656e7d25f30f4f1b" /><Relationship Type="http://schemas.openxmlformats.org/officeDocument/2006/relationships/slide" Target="/ppt/slides/slide3.xml" Id="Ra4d2d6ee84594307" /><Relationship Type="http://schemas.openxmlformats.org/officeDocument/2006/relationships/slide" Target="/ppt/slides/slide4.xml" Id="Rbd0e8162b78a4bb2" /><Relationship Type="http://schemas.openxmlformats.org/officeDocument/2006/relationships/slide" Target="/ppt/slides/slide5.xml" Id="Rb734196ae4134060" /><Relationship Type="http://schemas.openxmlformats.org/officeDocument/2006/relationships/slide" Target="/ppt/slides/slide6.xml" Id="R0beb5b6e83d74184" /><Relationship Type="http://schemas.openxmlformats.org/officeDocument/2006/relationships/slide" Target="/ppt/slides/slide7.xml" Id="R73feae5f0225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8c933fa9d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5e02de8f94a5c" /><Relationship Type="http://schemas.openxmlformats.org/officeDocument/2006/relationships/theme" Target="/ppt/slideMasters/theme/theme1.xml" Id="R19add830b983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5e02de8f94a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0f4a6064948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95e73593c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fc53a8b53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50cffb6cd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1b9c38cd5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e14356eaa4d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183d84db742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