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198f85b15346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6528d546174f19"/>
  </p:sldMasterIdLst>
  <p:sldIdLst>
    <p:sldId xmlns:r="http://schemas.openxmlformats.org/officeDocument/2006/relationships" id="256" r:id="Ra640eeed7f5a47ae"/>
    <p:sldId xmlns:r="http://schemas.openxmlformats.org/officeDocument/2006/relationships" id="257" r:id="R2854ef180dc54357"/>
    <p:sldId xmlns:r="http://schemas.openxmlformats.org/officeDocument/2006/relationships" id="258" r:id="R3db90b45f04742f3"/>
    <p:sldId xmlns:r="http://schemas.openxmlformats.org/officeDocument/2006/relationships" id="259" r:id="R6cd5f1b95809405d"/>
    <p:sldId xmlns:r="http://schemas.openxmlformats.org/officeDocument/2006/relationships" id="260" r:id="Rc91a3ba94b664eda"/>
    <p:sldId xmlns:r="http://schemas.openxmlformats.org/officeDocument/2006/relationships" id="261" r:id="R6b1fb9eaa7974f89"/>
    <p:sldId xmlns:r="http://schemas.openxmlformats.org/officeDocument/2006/relationships" id="262" r:id="Rde86951b503641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6528d546174f19" /><Relationship Type="http://schemas.openxmlformats.org/officeDocument/2006/relationships/slide" Target="/ppt/slides/slide1.xml" Id="Ra640eeed7f5a47ae" /><Relationship Type="http://schemas.openxmlformats.org/officeDocument/2006/relationships/slide" Target="/ppt/slides/slide2.xml" Id="R2854ef180dc54357" /><Relationship Type="http://schemas.openxmlformats.org/officeDocument/2006/relationships/slide" Target="/ppt/slides/slide3.xml" Id="R3db90b45f04742f3" /><Relationship Type="http://schemas.openxmlformats.org/officeDocument/2006/relationships/slide" Target="/ppt/slides/slide4.xml" Id="R6cd5f1b95809405d" /><Relationship Type="http://schemas.openxmlformats.org/officeDocument/2006/relationships/slide" Target="/ppt/slides/slide5.xml" Id="Rc91a3ba94b664eda" /><Relationship Type="http://schemas.openxmlformats.org/officeDocument/2006/relationships/slide" Target="/ppt/slides/slide6.xml" Id="R6b1fb9eaa7974f89" /><Relationship Type="http://schemas.openxmlformats.org/officeDocument/2006/relationships/slide" Target="/ppt/slides/slide7.xml" Id="Rde86951b503641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6091f683ba44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82fa68f6c41b9" /><Relationship Type="http://schemas.openxmlformats.org/officeDocument/2006/relationships/theme" Target="/ppt/slideMasters/theme/theme1.xml" Id="R82213b8f438541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d82fa68f6c41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8271724e54c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a9b85487e43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5cd47bc1643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080d0875c4f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51cf374e145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b4fd1ad8948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129c1d03144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MAZEPPA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MAZEPPA NORGE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55 550 724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−171 259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4 739 351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27 095 965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MAZEPPA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288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