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c4e7385b764f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b5c18d0f314e64"/>
  </p:sldMasterIdLst>
  <p:sldIdLst>
    <p:sldId xmlns:r="http://schemas.openxmlformats.org/officeDocument/2006/relationships" id="256" r:id="R5bd71da5ef0543dc"/>
    <p:sldId xmlns:r="http://schemas.openxmlformats.org/officeDocument/2006/relationships" id="257" r:id="R45b7e0b496f04beb"/>
    <p:sldId xmlns:r="http://schemas.openxmlformats.org/officeDocument/2006/relationships" id="258" r:id="R2a0807c8570c4c77"/>
    <p:sldId xmlns:r="http://schemas.openxmlformats.org/officeDocument/2006/relationships" id="259" r:id="R1ac48be5770f4632"/>
    <p:sldId xmlns:r="http://schemas.openxmlformats.org/officeDocument/2006/relationships" id="260" r:id="Rce833b96a88541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b5c18d0f314e64" /><Relationship Type="http://schemas.openxmlformats.org/officeDocument/2006/relationships/slide" Target="/ppt/slides/slide1.xml" Id="R5bd71da5ef0543dc" /><Relationship Type="http://schemas.openxmlformats.org/officeDocument/2006/relationships/slide" Target="/ppt/slides/slide2.xml" Id="R45b7e0b496f04beb" /><Relationship Type="http://schemas.openxmlformats.org/officeDocument/2006/relationships/slide" Target="/ppt/slides/slide3.xml" Id="R2a0807c8570c4c77" /><Relationship Type="http://schemas.openxmlformats.org/officeDocument/2006/relationships/slide" Target="/ppt/slides/slide4.xml" Id="R1ac48be5770f4632" /><Relationship Type="http://schemas.openxmlformats.org/officeDocument/2006/relationships/slide" Target="/ppt/slides/slide5.xml" Id="Rce833b96a88541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45fea190e945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aa1155e4b4dbd" /><Relationship Type="http://schemas.openxmlformats.org/officeDocument/2006/relationships/theme" Target="/ppt/slideMasters/theme/theme1.xml" Id="R13a504ec266b4f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0aa1155e4b4d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9d5170e074f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36316b97544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957c63ccc4b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b755ff6eb40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b3f2b00e148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EMIL TVETENE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EMIL TVETENE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EMIL TVETENE ble etablert [år] og holder til i Stavern.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EMIL TVETENE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EMIL TVETENE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EMIL TVETENE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Buktaveien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3290 Stavern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tvetene1@online.no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www.snekkertvetene.no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913 190 521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EMIL TVETENE</a:t>
            </a:r>
          </a:p>
        </p:txBody>
      </p:sp>
    </p:spTree>
  </p:cSld>
  <p:clrMapOvr>
    <a:masterClrMapping xmlns:a="http://schemas.openxmlformats.org/drawingml/2006/main"/>
  </p:clrMapOvr>
</p:sld>
</file>