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1019b4457744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48174751634043"/>
  </p:sldMasterIdLst>
  <p:sldIdLst>
    <p:sldId xmlns:r="http://schemas.openxmlformats.org/officeDocument/2006/relationships" id="256" r:id="Rf241a288a5f64f13"/>
    <p:sldId xmlns:r="http://schemas.openxmlformats.org/officeDocument/2006/relationships" id="257" r:id="R80c2c56c61e44a10"/>
    <p:sldId xmlns:r="http://schemas.openxmlformats.org/officeDocument/2006/relationships" id="258" r:id="R9f7c19bf619d4867"/>
    <p:sldId xmlns:r="http://schemas.openxmlformats.org/officeDocument/2006/relationships" id="259" r:id="R2d53fa40fd20443d"/>
    <p:sldId xmlns:r="http://schemas.openxmlformats.org/officeDocument/2006/relationships" id="260" r:id="R7f7e6a94b5174923"/>
    <p:sldId xmlns:r="http://schemas.openxmlformats.org/officeDocument/2006/relationships" id="261" r:id="R2edb9c0fd03141c1"/>
    <p:sldId xmlns:r="http://schemas.openxmlformats.org/officeDocument/2006/relationships" id="262" r:id="Ra13d02f6244347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48174751634043" /><Relationship Type="http://schemas.openxmlformats.org/officeDocument/2006/relationships/slide" Target="/ppt/slides/slide1.xml" Id="Rf241a288a5f64f13" /><Relationship Type="http://schemas.openxmlformats.org/officeDocument/2006/relationships/slide" Target="/ppt/slides/slide2.xml" Id="R80c2c56c61e44a10" /><Relationship Type="http://schemas.openxmlformats.org/officeDocument/2006/relationships/slide" Target="/ppt/slides/slide3.xml" Id="R9f7c19bf619d4867" /><Relationship Type="http://schemas.openxmlformats.org/officeDocument/2006/relationships/slide" Target="/ppt/slides/slide4.xml" Id="R2d53fa40fd20443d" /><Relationship Type="http://schemas.openxmlformats.org/officeDocument/2006/relationships/slide" Target="/ppt/slides/slide5.xml" Id="R7f7e6a94b5174923" /><Relationship Type="http://schemas.openxmlformats.org/officeDocument/2006/relationships/slide" Target="/ppt/slides/slide6.xml" Id="R2edb9c0fd03141c1" /><Relationship Type="http://schemas.openxmlformats.org/officeDocument/2006/relationships/slide" Target="/ppt/slides/slide7.xml" Id="Ra13d02f6244347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14af7f478145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644aa2eeb4ca3" /><Relationship Type="http://schemas.openxmlformats.org/officeDocument/2006/relationships/theme" Target="/ppt/slideMasters/theme/theme1.xml" Id="Rfa1eed830f314e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8644aa2eeb4c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5a231f6454e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0caf5f2074f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36f89e3104e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d8fed7a6043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868cc247e4f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32225ae8347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059070fbd46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STOMAS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STOMAS HOLDING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−118 018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640 599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1 576 801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JANSEN TOR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NORDTVEIT ROALD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SALOMONSEN ASKILD REIDAR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5417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913 167 821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