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72b4e4909b41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e6b77a90364412"/>
  </p:sldMasterIdLst>
  <p:sldIdLst>
    <p:sldId xmlns:r="http://schemas.openxmlformats.org/officeDocument/2006/relationships" id="256" r:id="R18b999117d5b43cf"/>
    <p:sldId xmlns:r="http://schemas.openxmlformats.org/officeDocument/2006/relationships" id="257" r:id="R6bf603a249ee4aa3"/>
    <p:sldId xmlns:r="http://schemas.openxmlformats.org/officeDocument/2006/relationships" id="258" r:id="Rd10e500afbaf461c"/>
    <p:sldId xmlns:r="http://schemas.openxmlformats.org/officeDocument/2006/relationships" id="259" r:id="R7d73d3b1adbe4471"/>
    <p:sldId xmlns:r="http://schemas.openxmlformats.org/officeDocument/2006/relationships" id="260" r:id="Rde2e96b6ba2745e4"/>
    <p:sldId xmlns:r="http://schemas.openxmlformats.org/officeDocument/2006/relationships" id="261" r:id="Ra48ae8fba00444ca"/>
    <p:sldId xmlns:r="http://schemas.openxmlformats.org/officeDocument/2006/relationships" id="262" r:id="R8a318f4ef6a0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6b77a90364412" /><Relationship Type="http://schemas.openxmlformats.org/officeDocument/2006/relationships/slide" Target="/ppt/slides/slide1.xml" Id="R18b999117d5b43cf" /><Relationship Type="http://schemas.openxmlformats.org/officeDocument/2006/relationships/slide" Target="/ppt/slides/slide2.xml" Id="R6bf603a249ee4aa3" /><Relationship Type="http://schemas.openxmlformats.org/officeDocument/2006/relationships/slide" Target="/ppt/slides/slide3.xml" Id="Rd10e500afbaf461c" /><Relationship Type="http://schemas.openxmlformats.org/officeDocument/2006/relationships/slide" Target="/ppt/slides/slide4.xml" Id="R7d73d3b1adbe4471" /><Relationship Type="http://schemas.openxmlformats.org/officeDocument/2006/relationships/slide" Target="/ppt/slides/slide5.xml" Id="Rde2e96b6ba2745e4" /><Relationship Type="http://schemas.openxmlformats.org/officeDocument/2006/relationships/slide" Target="/ppt/slides/slide6.xml" Id="Ra48ae8fba00444ca" /><Relationship Type="http://schemas.openxmlformats.org/officeDocument/2006/relationships/slide" Target="/ppt/slides/slide7.xml" Id="R8a318f4ef6a0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1648fa2e7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5884a87c54c0b" /><Relationship Type="http://schemas.openxmlformats.org/officeDocument/2006/relationships/theme" Target="/ppt/slideMasters/theme/theme1.xml" Id="Rc0494fdba7364f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5884a87c5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5fa3ee9b14b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9768391b949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7f7fd60c24a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a289d00f4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2523dd507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18d5d760f4a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d3f0071f342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