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111d62c13c44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27182755de44e6"/>
  </p:sldMasterIdLst>
  <p:sldIdLst>
    <p:sldId xmlns:r="http://schemas.openxmlformats.org/officeDocument/2006/relationships" id="256" r:id="R25c22cb7099443de"/>
    <p:sldId xmlns:r="http://schemas.openxmlformats.org/officeDocument/2006/relationships" id="257" r:id="R824a32c7bb6544c5"/>
    <p:sldId xmlns:r="http://schemas.openxmlformats.org/officeDocument/2006/relationships" id="258" r:id="Rf745245a562d4ab1"/>
    <p:sldId xmlns:r="http://schemas.openxmlformats.org/officeDocument/2006/relationships" id="259" r:id="R57f00ca003d94d90"/>
    <p:sldId xmlns:r="http://schemas.openxmlformats.org/officeDocument/2006/relationships" id="260" r:id="R757807f224514819"/>
    <p:sldId xmlns:r="http://schemas.openxmlformats.org/officeDocument/2006/relationships" id="261" r:id="Rbc57cdc094df406f"/>
    <p:sldId xmlns:r="http://schemas.openxmlformats.org/officeDocument/2006/relationships" id="262" r:id="R98b34c8329ed43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7182755de44e6" /><Relationship Type="http://schemas.openxmlformats.org/officeDocument/2006/relationships/slide" Target="/ppt/slides/slide1.xml" Id="R25c22cb7099443de" /><Relationship Type="http://schemas.openxmlformats.org/officeDocument/2006/relationships/slide" Target="/ppt/slides/slide2.xml" Id="R824a32c7bb6544c5" /><Relationship Type="http://schemas.openxmlformats.org/officeDocument/2006/relationships/slide" Target="/ppt/slides/slide3.xml" Id="Rf745245a562d4ab1" /><Relationship Type="http://schemas.openxmlformats.org/officeDocument/2006/relationships/slide" Target="/ppt/slides/slide4.xml" Id="R57f00ca003d94d90" /><Relationship Type="http://schemas.openxmlformats.org/officeDocument/2006/relationships/slide" Target="/ppt/slides/slide5.xml" Id="R757807f224514819" /><Relationship Type="http://schemas.openxmlformats.org/officeDocument/2006/relationships/slide" Target="/ppt/slides/slide6.xml" Id="Rbc57cdc094df406f" /><Relationship Type="http://schemas.openxmlformats.org/officeDocument/2006/relationships/slide" Target="/ppt/slides/slide7.xml" Id="R98b34c8329ed43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50334b472943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98535f2104581" /><Relationship Type="http://schemas.openxmlformats.org/officeDocument/2006/relationships/theme" Target="/ppt/slideMasters/theme/theme1.xml" Id="R567f5a8fb48d49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f98535f21045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77188665946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f089e304641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6413736d240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31b4499254d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a6f85e02347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c5c88856f4e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2d355611c4d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ABACUS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ABACUS REVISJON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5 501 494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567 286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468 588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1 000 146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2 773 490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ROTT HOLDING AS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LYDER KÅRE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SVÆREN JORUNN KARIN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ROTT HOLDING AS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ROTT JARL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SVÆREN JORUNN KARIN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Vassbotnen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84 93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firma@abacusrevisjon.no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www.abacusrevisjon.no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913 094 751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