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fb07326a9d41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f0f359913b4ee4"/>
  </p:sldMasterIdLst>
  <p:sldIdLst>
    <p:sldId xmlns:r="http://schemas.openxmlformats.org/officeDocument/2006/relationships" id="256" r:id="R1a7ffdbaa9224013"/>
    <p:sldId xmlns:r="http://schemas.openxmlformats.org/officeDocument/2006/relationships" id="257" r:id="Rd221cf505c764d30"/>
    <p:sldId xmlns:r="http://schemas.openxmlformats.org/officeDocument/2006/relationships" id="258" r:id="R4edc61184da3433b"/>
    <p:sldId xmlns:r="http://schemas.openxmlformats.org/officeDocument/2006/relationships" id="259" r:id="R0920173418704cd3"/>
    <p:sldId xmlns:r="http://schemas.openxmlformats.org/officeDocument/2006/relationships" id="260" r:id="Rb1554a9d9c4e48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f0f359913b4ee4" /><Relationship Type="http://schemas.openxmlformats.org/officeDocument/2006/relationships/slide" Target="/ppt/slides/slide1.xml" Id="R1a7ffdbaa9224013" /><Relationship Type="http://schemas.openxmlformats.org/officeDocument/2006/relationships/slide" Target="/ppt/slides/slide2.xml" Id="Rd221cf505c764d30" /><Relationship Type="http://schemas.openxmlformats.org/officeDocument/2006/relationships/slide" Target="/ppt/slides/slide3.xml" Id="R4edc61184da3433b" /><Relationship Type="http://schemas.openxmlformats.org/officeDocument/2006/relationships/slide" Target="/ppt/slides/slide4.xml" Id="R0920173418704cd3" /><Relationship Type="http://schemas.openxmlformats.org/officeDocument/2006/relationships/slide" Target="/ppt/slides/slide5.xml" Id="Rb1554a9d9c4e48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2f02e132d74a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9744612694ee1" /><Relationship Type="http://schemas.openxmlformats.org/officeDocument/2006/relationships/theme" Target="/ppt/slideMasters/theme/theme1.xml" Id="R1e3ddd7c216340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39744612694e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c429a40bd4c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fcbf9e6764d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a9740d4b943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956a724904f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4ca4fa7044a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MORHET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MORHET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913 088 921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