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0056239bd614c7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a70e25ff0d1411e"/>
  </p:sldMasterIdLst>
  <p:sldIdLst>
    <p:sldId xmlns:r="http://schemas.openxmlformats.org/officeDocument/2006/relationships" id="256" r:id="R3fa38caad5fc4ac0"/>
    <p:sldId xmlns:r="http://schemas.openxmlformats.org/officeDocument/2006/relationships" id="257" r:id="R2eb188e3500541bf"/>
    <p:sldId xmlns:r="http://schemas.openxmlformats.org/officeDocument/2006/relationships" id="258" r:id="Rc2beaaad52a04a10"/>
    <p:sldId xmlns:r="http://schemas.openxmlformats.org/officeDocument/2006/relationships" id="259" r:id="Rd07a5c0861814f0a"/>
    <p:sldId xmlns:r="http://schemas.openxmlformats.org/officeDocument/2006/relationships" id="260" r:id="R08aa4ab8f5ec45a0"/>
    <p:sldId xmlns:r="http://schemas.openxmlformats.org/officeDocument/2006/relationships" id="261" r:id="R8da788abf605469d"/>
    <p:sldId xmlns:r="http://schemas.openxmlformats.org/officeDocument/2006/relationships" id="262" r:id="R798f58e92cbf42c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a70e25ff0d1411e" /><Relationship Type="http://schemas.openxmlformats.org/officeDocument/2006/relationships/slide" Target="/ppt/slides/slide1.xml" Id="R3fa38caad5fc4ac0" /><Relationship Type="http://schemas.openxmlformats.org/officeDocument/2006/relationships/slide" Target="/ppt/slides/slide2.xml" Id="R2eb188e3500541bf" /><Relationship Type="http://schemas.openxmlformats.org/officeDocument/2006/relationships/slide" Target="/ppt/slides/slide3.xml" Id="Rc2beaaad52a04a10" /><Relationship Type="http://schemas.openxmlformats.org/officeDocument/2006/relationships/slide" Target="/ppt/slides/slide4.xml" Id="Rd07a5c0861814f0a" /><Relationship Type="http://schemas.openxmlformats.org/officeDocument/2006/relationships/slide" Target="/ppt/slides/slide5.xml" Id="R08aa4ab8f5ec45a0" /><Relationship Type="http://schemas.openxmlformats.org/officeDocument/2006/relationships/slide" Target="/ppt/slides/slide6.xml" Id="R8da788abf605469d" /><Relationship Type="http://schemas.openxmlformats.org/officeDocument/2006/relationships/slide" Target="/ppt/slides/slide7.xml" Id="R798f58e92cbf42c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21a73b9fd0e41c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4c31b640d440c2" /><Relationship Type="http://schemas.openxmlformats.org/officeDocument/2006/relationships/theme" Target="/ppt/slideMasters/theme/theme1.xml" Id="Recd3ca068dbd41c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64c31b640d440c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aecaaa081340a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35a4573e17488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f52e0c8f2c4a3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a778f83a2246e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1ed44a530a4cc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dff0b655df4c9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6114a5847b41d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HAV TIL HEI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HAV TIL HEI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HAV TIL HEI HOLDING AS ble etablert [år] og holder til i Lyngdal.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HAV TIL HEI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HAV TIL HEI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HAV TIL HEI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−422 021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−2 648 940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55 382 973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83 360 600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HAV TIL HEI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BYGGUTVIKLING SØR AS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LILLE NORGE NORD AS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 AAS HOLDING AS  –  33,3 %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HAV TIL HEI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Fiboveien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4580 Lyngdal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913 086 597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HAV TIL HEI HOLDING AS</a:t>
            </a:r>
          </a:p>
        </p:txBody>
      </p:sp>
    </p:spTree>
  </p:cSld>
  <p:clrMapOvr>
    <a:masterClrMapping xmlns:a="http://schemas.openxmlformats.org/drawingml/2006/main"/>
  </p:clrMapOvr>
</p:sld>
</file>