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1ed7ebd2e04e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71ef853a1f4e63"/>
  </p:sldMasterIdLst>
  <p:sldIdLst>
    <p:sldId xmlns:r="http://schemas.openxmlformats.org/officeDocument/2006/relationships" id="256" r:id="Rb703457c76424a50"/>
    <p:sldId xmlns:r="http://schemas.openxmlformats.org/officeDocument/2006/relationships" id="257" r:id="R6853a62a659c48d4"/>
    <p:sldId xmlns:r="http://schemas.openxmlformats.org/officeDocument/2006/relationships" id="258" r:id="Racab8bf05f7f4a71"/>
    <p:sldId xmlns:r="http://schemas.openxmlformats.org/officeDocument/2006/relationships" id="259" r:id="Rd5043627b4da4c33"/>
    <p:sldId xmlns:r="http://schemas.openxmlformats.org/officeDocument/2006/relationships" id="260" r:id="Rc337e89f68074ccc"/>
    <p:sldId xmlns:r="http://schemas.openxmlformats.org/officeDocument/2006/relationships" id="261" r:id="Rf6fc314662b244d3"/>
    <p:sldId xmlns:r="http://schemas.openxmlformats.org/officeDocument/2006/relationships" id="262" r:id="R80edc0f74a7641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71ef853a1f4e63" /><Relationship Type="http://schemas.openxmlformats.org/officeDocument/2006/relationships/slide" Target="/ppt/slides/slide1.xml" Id="Rb703457c76424a50" /><Relationship Type="http://schemas.openxmlformats.org/officeDocument/2006/relationships/slide" Target="/ppt/slides/slide2.xml" Id="R6853a62a659c48d4" /><Relationship Type="http://schemas.openxmlformats.org/officeDocument/2006/relationships/slide" Target="/ppt/slides/slide3.xml" Id="Racab8bf05f7f4a71" /><Relationship Type="http://schemas.openxmlformats.org/officeDocument/2006/relationships/slide" Target="/ppt/slides/slide4.xml" Id="Rd5043627b4da4c33" /><Relationship Type="http://schemas.openxmlformats.org/officeDocument/2006/relationships/slide" Target="/ppt/slides/slide5.xml" Id="Rc337e89f68074ccc" /><Relationship Type="http://schemas.openxmlformats.org/officeDocument/2006/relationships/slide" Target="/ppt/slides/slide6.xml" Id="Rf6fc314662b244d3" /><Relationship Type="http://schemas.openxmlformats.org/officeDocument/2006/relationships/slide" Target="/ppt/slides/slide7.xml" Id="R80edc0f74a7641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1f9c55bc7e48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e6668ae954140" /><Relationship Type="http://schemas.openxmlformats.org/officeDocument/2006/relationships/theme" Target="/ppt/slideMasters/theme/theme1.xml" Id="R22b2bf27f15c40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1e6668ae9541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3f730d338141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04bfb07c740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bf84395274a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d510e3ea543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23df960b642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5a5e4ebbd41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6349cdf2546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SMILEY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SMILEY ACCOUNTING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2 847 657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191 457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660 190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NINA K LIEBLEIN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RINDSEM ELENA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Aass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3046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913 078 039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